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8" r:id="rId3"/>
    <p:sldId id="279" r:id="rId4"/>
    <p:sldId id="281" r:id="rId5"/>
    <p:sldId id="282" r:id="rId6"/>
    <p:sldId id="260" r:id="rId7"/>
    <p:sldId id="261" r:id="rId8"/>
    <p:sldId id="284" r:id="rId9"/>
    <p:sldId id="283" r:id="rId10"/>
    <p:sldId id="262" r:id="rId11"/>
    <p:sldId id="286" r:id="rId12"/>
    <p:sldId id="285" r:id="rId13"/>
    <p:sldId id="263" r:id="rId14"/>
    <p:sldId id="264" r:id="rId15"/>
    <p:sldId id="267" r:id="rId16"/>
    <p:sldId id="265" r:id="rId17"/>
    <p:sldId id="266" r:id="rId18"/>
    <p:sldId id="277" r:id="rId19"/>
    <p:sldId id="270" r:id="rId20"/>
    <p:sldId id="269" r:id="rId21"/>
    <p:sldId id="273" r:id="rId22"/>
    <p:sldId id="271" r:id="rId23"/>
    <p:sldId id="278" r:id="rId24"/>
    <p:sldId id="276" r:id="rId25"/>
    <p:sldId id="274"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s" id="{25D06584-BA1C-8644-B600-F13EA97B7744}">
          <p14:sldIdLst>
            <p14:sldId id="256"/>
            <p14:sldId id="258"/>
            <p14:sldId id="279"/>
          </p14:sldIdLst>
        </p14:section>
        <p14:section name="Textos" id="{C976FBCF-15A6-234C-86E4-9E42ACBE2295}">
          <p14:sldIdLst>
            <p14:sldId id="281"/>
            <p14:sldId id="282"/>
            <p14:sldId id="260"/>
            <p14:sldId id="261"/>
            <p14:sldId id="284"/>
            <p14:sldId id="283"/>
            <p14:sldId id="262"/>
            <p14:sldId id="286"/>
            <p14:sldId id="285"/>
            <p14:sldId id="263"/>
            <p14:sldId id="264"/>
            <p14:sldId id="267"/>
            <p14:sldId id="265"/>
            <p14:sldId id="266"/>
            <p14:sldId id="277"/>
            <p14:sldId id="270"/>
            <p14:sldId id="269"/>
            <p14:sldId id="273"/>
            <p14:sldId id="271"/>
            <p14:sldId id="278"/>
            <p14:sldId id="276"/>
          </p14:sldIdLst>
        </p14:section>
        <p14:section name="íconos" id="{B600A983-0A76-B44B-8117-59A2D48B8AAC}">
          <p14:sldIdLst>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32FF"/>
    <a:srgbClr val="B3B3B3"/>
    <a:srgbClr val="2FC9E1"/>
    <a:srgbClr val="666666"/>
    <a:srgbClr val="4472C4"/>
    <a:srgbClr val="1313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807"/>
  </p:normalViewPr>
  <p:slideViewPr>
    <p:cSldViewPr snapToGrid="0" snapToObjects="1">
      <p:cViewPr>
        <p:scale>
          <a:sx n="80" d="100"/>
          <a:sy n="80" d="100"/>
        </p:scale>
        <p:origin x="2112" y="1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BB90F46-BB8F-9341-BAB5-195B75F31714}" type="datetimeFigureOut">
              <a:rPr lang="es-CO" smtClean="0"/>
              <a:t>1/12/22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619C694-9DD2-B140-A047-3F8C5FFF2AAA}" type="slidenum">
              <a:rPr lang="es-CO" smtClean="0"/>
              <a:t>‹#›</a:t>
            </a:fld>
            <a:endParaRPr lang="es-CO"/>
          </a:p>
        </p:txBody>
      </p:sp>
    </p:spTree>
    <p:extLst>
      <p:ext uri="{BB962C8B-B14F-4D97-AF65-F5344CB8AC3E}">
        <p14:creationId xmlns:p14="http://schemas.microsoft.com/office/powerpoint/2010/main" val="2466543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BB90F46-BB8F-9341-BAB5-195B75F31714}" type="datetimeFigureOut">
              <a:rPr lang="es-CO" smtClean="0"/>
              <a:t>1/12/22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619C694-9DD2-B140-A047-3F8C5FFF2AAA}" type="slidenum">
              <a:rPr lang="es-CO" smtClean="0"/>
              <a:t>‹#›</a:t>
            </a:fld>
            <a:endParaRPr lang="es-CO"/>
          </a:p>
        </p:txBody>
      </p:sp>
    </p:spTree>
    <p:extLst>
      <p:ext uri="{BB962C8B-B14F-4D97-AF65-F5344CB8AC3E}">
        <p14:creationId xmlns:p14="http://schemas.microsoft.com/office/powerpoint/2010/main" val="132587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BB90F46-BB8F-9341-BAB5-195B75F31714}" type="datetimeFigureOut">
              <a:rPr lang="es-CO" smtClean="0"/>
              <a:t>1/12/22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619C694-9DD2-B140-A047-3F8C5FFF2AAA}" type="slidenum">
              <a:rPr lang="es-CO" smtClean="0"/>
              <a:t>‹#›</a:t>
            </a:fld>
            <a:endParaRPr lang="es-CO"/>
          </a:p>
        </p:txBody>
      </p:sp>
    </p:spTree>
    <p:extLst>
      <p:ext uri="{BB962C8B-B14F-4D97-AF65-F5344CB8AC3E}">
        <p14:creationId xmlns:p14="http://schemas.microsoft.com/office/powerpoint/2010/main" val="2493246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BB90F46-BB8F-9341-BAB5-195B75F31714}" type="datetimeFigureOut">
              <a:rPr lang="es-CO" smtClean="0"/>
              <a:t>1/12/22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619C694-9DD2-B140-A047-3F8C5FFF2AAA}" type="slidenum">
              <a:rPr lang="es-CO" smtClean="0"/>
              <a:t>‹#›</a:t>
            </a:fld>
            <a:endParaRPr lang="es-CO"/>
          </a:p>
        </p:txBody>
      </p:sp>
    </p:spTree>
    <p:extLst>
      <p:ext uri="{BB962C8B-B14F-4D97-AF65-F5344CB8AC3E}">
        <p14:creationId xmlns:p14="http://schemas.microsoft.com/office/powerpoint/2010/main" val="126637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BB90F46-BB8F-9341-BAB5-195B75F31714}" type="datetimeFigureOut">
              <a:rPr lang="es-CO" smtClean="0"/>
              <a:t>1/12/22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619C694-9DD2-B140-A047-3F8C5FFF2AAA}" type="slidenum">
              <a:rPr lang="es-CO" smtClean="0"/>
              <a:t>‹#›</a:t>
            </a:fld>
            <a:endParaRPr lang="es-CO"/>
          </a:p>
        </p:txBody>
      </p:sp>
    </p:spTree>
    <p:extLst>
      <p:ext uri="{BB962C8B-B14F-4D97-AF65-F5344CB8AC3E}">
        <p14:creationId xmlns:p14="http://schemas.microsoft.com/office/powerpoint/2010/main" val="38351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BB90F46-BB8F-9341-BAB5-195B75F31714}" type="datetimeFigureOut">
              <a:rPr lang="es-CO" smtClean="0"/>
              <a:t>1/12/22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619C694-9DD2-B140-A047-3F8C5FFF2AAA}" type="slidenum">
              <a:rPr lang="es-CO" smtClean="0"/>
              <a:t>‹#›</a:t>
            </a:fld>
            <a:endParaRPr lang="es-CO"/>
          </a:p>
        </p:txBody>
      </p:sp>
    </p:spTree>
    <p:extLst>
      <p:ext uri="{BB962C8B-B14F-4D97-AF65-F5344CB8AC3E}">
        <p14:creationId xmlns:p14="http://schemas.microsoft.com/office/powerpoint/2010/main" val="44041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BB90F46-BB8F-9341-BAB5-195B75F31714}" type="datetimeFigureOut">
              <a:rPr lang="es-CO" smtClean="0"/>
              <a:t>1/12/22</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619C694-9DD2-B140-A047-3F8C5FFF2AAA}" type="slidenum">
              <a:rPr lang="es-CO" smtClean="0"/>
              <a:t>‹#›</a:t>
            </a:fld>
            <a:endParaRPr lang="es-CO"/>
          </a:p>
        </p:txBody>
      </p:sp>
    </p:spTree>
    <p:extLst>
      <p:ext uri="{BB962C8B-B14F-4D97-AF65-F5344CB8AC3E}">
        <p14:creationId xmlns:p14="http://schemas.microsoft.com/office/powerpoint/2010/main" val="1605896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BB90F46-BB8F-9341-BAB5-195B75F31714}" type="datetimeFigureOut">
              <a:rPr lang="es-CO" smtClean="0"/>
              <a:t>1/12/22</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619C694-9DD2-B140-A047-3F8C5FFF2AAA}" type="slidenum">
              <a:rPr lang="es-CO" smtClean="0"/>
              <a:t>‹#›</a:t>
            </a:fld>
            <a:endParaRPr lang="es-CO"/>
          </a:p>
        </p:txBody>
      </p:sp>
    </p:spTree>
    <p:extLst>
      <p:ext uri="{BB962C8B-B14F-4D97-AF65-F5344CB8AC3E}">
        <p14:creationId xmlns:p14="http://schemas.microsoft.com/office/powerpoint/2010/main" val="111501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B90F46-BB8F-9341-BAB5-195B75F31714}" type="datetimeFigureOut">
              <a:rPr lang="es-CO" smtClean="0"/>
              <a:t>1/12/22</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619C694-9DD2-B140-A047-3F8C5FFF2AAA}" type="slidenum">
              <a:rPr lang="es-CO" smtClean="0"/>
              <a:t>‹#›</a:t>
            </a:fld>
            <a:endParaRPr lang="es-CO"/>
          </a:p>
        </p:txBody>
      </p:sp>
    </p:spTree>
    <p:extLst>
      <p:ext uri="{BB962C8B-B14F-4D97-AF65-F5344CB8AC3E}">
        <p14:creationId xmlns:p14="http://schemas.microsoft.com/office/powerpoint/2010/main" val="722485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BB90F46-BB8F-9341-BAB5-195B75F31714}" type="datetimeFigureOut">
              <a:rPr lang="es-CO" smtClean="0"/>
              <a:t>1/12/22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619C694-9DD2-B140-A047-3F8C5FFF2AAA}" type="slidenum">
              <a:rPr lang="es-CO" smtClean="0"/>
              <a:t>‹#›</a:t>
            </a:fld>
            <a:endParaRPr lang="es-CO"/>
          </a:p>
        </p:txBody>
      </p:sp>
    </p:spTree>
    <p:extLst>
      <p:ext uri="{BB962C8B-B14F-4D97-AF65-F5344CB8AC3E}">
        <p14:creationId xmlns:p14="http://schemas.microsoft.com/office/powerpoint/2010/main" val="3295239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BB90F46-BB8F-9341-BAB5-195B75F31714}" type="datetimeFigureOut">
              <a:rPr lang="es-CO" smtClean="0"/>
              <a:t>1/12/22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619C694-9DD2-B140-A047-3F8C5FFF2AAA}" type="slidenum">
              <a:rPr lang="es-CO" smtClean="0"/>
              <a:t>‹#›</a:t>
            </a:fld>
            <a:endParaRPr lang="es-CO"/>
          </a:p>
        </p:txBody>
      </p:sp>
    </p:spTree>
    <p:extLst>
      <p:ext uri="{BB962C8B-B14F-4D97-AF65-F5344CB8AC3E}">
        <p14:creationId xmlns:p14="http://schemas.microsoft.com/office/powerpoint/2010/main" val="710664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B90F46-BB8F-9341-BAB5-195B75F31714}" type="datetimeFigureOut">
              <a:rPr lang="es-CO" smtClean="0"/>
              <a:t>1/12/22</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19C694-9DD2-B140-A047-3F8C5FFF2AAA}" type="slidenum">
              <a:rPr lang="es-CO" smtClean="0"/>
              <a:t>‹#›</a:t>
            </a:fld>
            <a:endParaRPr lang="es-CO"/>
          </a:p>
        </p:txBody>
      </p:sp>
    </p:spTree>
    <p:extLst>
      <p:ext uri="{BB962C8B-B14F-4D97-AF65-F5344CB8AC3E}">
        <p14:creationId xmlns:p14="http://schemas.microsoft.com/office/powerpoint/2010/main" val="30609892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ideo" Target="https://www.youtube.com/embed/fAZTHE7f_Tc?feature=oembed" TargetMode="Externa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18" Type="http://schemas.openxmlformats.org/officeDocument/2006/relationships/image" Target="../media/image44.emf"/><Relationship Id="rId26" Type="http://schemas.openxmlformats.org/officeDocument/2006/relationships/image" Target="../media/image52.emf"/><Relationship Id="rId3" Type="http://schemas.openxmlformats.org/officeDocument/2006/relationships/image" Target="../media/image29.emf"/><Relationship Id="rId21" Type="http://schemas.openxmlformats.org/officeDocument/2006/relationships/image" Target="../media/image47.emf"/><Relationship Id="rId7" Type="http://schemas.openxmlformats.org/officeDocument/2006/relationships/image" Target="../media/image33.emf"/><Relationship Id="rId12" Type="http://schemas.openxmlformats.org/officeDocument/2006/relationships/image" Target="../media/image38.emf"/><Relationship Id="rId17" Type="http://schemas.openxmlformats.org/officeDocument/2006/relationships/image" Target="../media/image43.emf"/><Relationship Id="rId25" Type="http://schemas.openxmlformats.org/officeDocument/2006/relationships/image" Target="../media/image51.emf"/><Relationship Id="rId2" Type="http://schemas.openxmlformats.org/officeDocument/2006/relationships/image" Target="../media/image28.emf"/><Relationship Id="rId16" Type="http://schemas.openxmlformats.org/officeDocument/2006/relationships/image" Target="../media/image42.emf"/><Relationship Id="rId20" Type="http://schemas.openxmlformats.org/officeDocument/2006/relationships/image" Target="../media/image46.emf"/><Relationship Id="rId1" Type="http://schemas.openxmlformats.org/officeDocument/2006/relationships/slideLayout" Target="../slideLayouts/slideLayout2.xml"/><Relationship Id="rId6" Type="http://schemas.openxmlformats.org/officeDocument/2006/relationships/image" Target="../media/image32.emf"/><Relationship Id="rId11" Type="http://schemas.openxmlformats.org/officeDocument/2006/relationships/image" Target="../media/image37.emf"/><Relationship Id="rId24" Type="http://schemas.openxmlformats.org/officeDocument/2006/relationships/image" Target="../media/image50.emf"/><Relationship Id="rId5" Type="http://schemas.openxmlformats.org/officeDocument/2006/relationships/image" Target="../media/image31.emf"/><Relationship Id="rId15" Type="http://schemas.openxmlformats.org/officeDocument/2006/relationships/image" Target="../media/image41.emf"/><Relationship Id="rId23" Type="http://schemas.openxmlformats.org/officeDocument/2006/relationships/image" Target="../media/image49.emf"/><Relationship Id="rId28" Type="http://schemas.openxmlformats.org/officeDocument/2006/relationships/image" Target="../media/image54.emf"/><Relationship Id="rId10" Type="http://schemas.openxmlformats.org/officeDocument/2006/relationships/image" Target="../media/image36.emf"/><Relationship Id="rId19" Type="http://schemas.openxmlformats.org/officeDocument/2006/relationships/image" Target="../media/image45.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emf"/><Relationship Id="rId22" Type="http://schemas.openxmlformats.org/officeDocument/2006/relationships/image" Target="../media/image48.emf"/><Relationship Id="rId27" Type="http://schemas.openxmlformats.org/officeDocument/2006/relationships/image" Target="../media/image53.emf"/></Relationships>
</file>

<file path=ppt/slides/_rels/slide26.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6.emf"/><Relationship Id="rId18" Type="http://schemas.openxmlformats.org/officeDocument/2006/relationships/image" Target="../media/image71.emf"/><Relationship Id="rId26" Type="http://schemas.openxmlformats.org/officeDocument/2006/relationships/image" Target="../media/image79.emf"/><Relationship Id="rId3" Type="http://schemas.openxmlformats.org/officeDocument/2006/relationships/image" Target="../media/image56.emf"/><Relationship Id="rId21" Type="http://schemas.openxmlformats.org/officeDocument/2006/relationships/image" Target="../media/image74.emf"/><Relationship Id="rId7" Type="http://schemas.openxmlformats.org/officeDocument/2006/relationships/image" Target="../media/image60.emf"/><Relationship Id="rId12" Type="http://schemas.openxmlformats.org/officeDocument/2006/relationships/image" Target="../media/image65.emf"/><Relationship Id="rId17" Type="http://schemas.openxmlformats.org/officeDocument/2006/relationships/image" Target="../media/image70.emf"/><Relationship Id="rId25" Type="http://schemas.openxmlformats.org/officeDocument/2006/relationships/image" Target="../media/image78.emf"/><Relationship Id="rId2" Type="http://schemas.openxmlformats.org/officeDocument/2006/relationships/image" Target="../media/image55.emf"/><Relationship Id="rId16" Type="http://schemas.openxmlformats.org/officeDocument/2006/relationships/image" Target="../media/image69.emf"/><Relationship Id="rId20" Type="http://schemas.openxmlformats.org/officeDocument/2006/relationships/image" Target="../media/image73.emf"/><Relationship Id="rId1" Type="http://schemas.openxmlformats.org/officeDocument/2006/relationships/slideLayout" Target="../slideLayouts/slideLayout2.xml"/><Relationship Id="rId6" Type="http://schemas.openxmlformats.org/officeDocument/2006/relationships/image" Target="../media/image59.emf"/><Relationship Id="rId11" Type="http://schemas.openxmlformats.org/officeDocument/2006/relationships/image" Target="../media/image64.emf"/><Relationship Id="rId24" Type="http://schemas.openxmlformats.org/officeDocument/2006/relationships/image" Target="../media/image77.emf"/><Relationship Id="rId5" Type="http://schemas.openxmlformats.org/officeDocument/2006/relationships/image" Target="../media/image58.emf"/><Relationship Id="rId15" Type="http://schemas.openxmlformats.org/officeDocument/2006/relationships/image" Target="../media/image68.emf"/><Relationship Id="rId23" Type="http://schemas.openxmlformats.org/officeDocument/2006/relationships/image" Target="../media/image76.emf"/><Relationship Id="rId28" Type="http://schemas.openxmlformats.org/officeDocument/2006/relationships/image" Target="../media/image81.emf"/><Relationship Id="rId10" Type="http://schemas.openxmlformats.org/officeDocument/2006/relationships/image" Target="../media/image63.emf"/><Relationship Id="rId19" Type="http://schemas.openxmlformats.org/officeDocument/2006/relationships/image" Target="../media/image72.emf"/><Relationship Id="rId4" Type="http://schemas.openxmlformats.org/officeDocument/2006/relationships/image" Target="../media/image57.emf"/><Relationship Id="rId9" Type="http://schemas.openxmlformats.org/officeDocument/2006/relationships/image" Target="../media/image62.emf"/><Relationship Id="rId14" Type="http://schemas.openxmlformats.org/officeDocument/2006/relationships/image" Target="../media/image67.emf"/><Relationship Id="rId22" Type="http://schemas.openxmlformats.org/officeDocument/2006/relationships/image" Target="../media/image75.emf"/><Relationship Id="rId27" Type="http://schemas.openxmlformats.org/officeDocument/2006/relationships/image" Target="../media/image80.em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emf"/><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685CE0E-87F4-434E-8796-F70F313B4C8A}"/>
              </a:ext>
            </a:extLst>
          </p:cNvPr>
          <p:cNvPicPr>
            <a:picLocks noChangeAspect="1"/>
          </p:cNvPicPr>
          <p:nvPr/>
        </p:nvPicPr>
        <p:blipFill rotWithShape="1">
          <a:blip r:embed="rId2"/>
          <a:srcRect t="5044" b="5044"/>
          <a:stretch/>
        </p:blipFill>
        <p:spPr>
          <a:xfrm>
            <a:off x="0" y="0"/>
            <a:ext cx="12192000" cy="6858000"/>
          </a:xfrm>
          <a:prstGeom prst="rect">
            <a:avLst/>
          </a:prstGeom>
        </p:spPr>
      </p:pic>
    </p:spTree>
    <p:extLst>
      <p:ext uri="{BB962C8B-B14F-4D97-AF65-F5344CB8AC3E}">
        <p14:creationId xmlns:p14="http://schemas.microsoft.com/office/powerpoint/2010/main" val="2063510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2"/>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EEB77FA8-F38F-C947-99D2-12D51D093EAA}"/>
              </a:ext>
            </a:extLst>
          </p:cNvPr>
          <p:cNvSpPr/>
          <p:nvPr/>
        </p:nvSpPr>
        <p:spPr>
          <a:xfrm>
            <a:off x="0" y="313487"/>
            <a:ext cx="4831080"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6000" b="1" dirty="0">
                <a:solidFill>
                  <a:srgbClr val="4632FF"/>
                </a:solidFill>
                <a:latin typeface="Karla" pitchFamily="2" charset="0"/>
                <a:ea typeface="Karla" pitchFamily="2" charset="0"/>
              </a:rPr>
              <a:t>Despliegue</a:t>
            </a:r>
          </a:p>
        </p:txBody>
      </p:sp>
      <p:pic>
        <p:nvPicPr>
          <p:cNvPr id="5" name="Picture 4">
            <a:extLst>
              <a:ext uri="{FF2B5EF4-FFF2-40B4-BE49-F238E27FC236}">
                <a16:creationId xmlns:a16="http://schemas.microsoft.com/office/drawing/2014/main" id="{B45092C6-0A50-B5AD-FF37-50E031542790}"/>
              </a:ext>
            </a:extLst>
          </p:cNvPr>
          <p:cNvPicPr>
            <a:picLocks noChangeAspect="1"/>
          </p:cNvPicPr>
          <p:nvPr/>
        </p:nvPicPr>
        <p:blipFill>
          <a:blip r:embed="rId3"/>
          <a:stretch>
            <a:fillRect/>
          </a:stretch>
        </p:blipFill>
        <p:spPr>
          <a:xfrm>
            <a:off x="4007017" y="1410767"/>
            <a:ext cx="4177965" cy="4657158"/>
          </a:xfrm>
          <a:prstGeom prst="rect">
            <a:avLst/>
          </a:prstGeom>
        </p:spPr>
      </p:pic>
    </p:spTree>
    <p:extLst>
      <p:ext uri="{BB962C8B-B14F-4D97-AF65-F5344CB8AC3E}">
        <p14:creationId xmlns:p14="http://schemas.microsoft.com/office/powerpoint/2010/main" val="24247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3"/>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EEB77FA8-F38F-C947-99D2-12D51D093EAA}"/>
              </a:ext>
            </a:extLst>
          </p:cNvPr>
          <p:cNvSpPr/>
          <p:nvPr/>
        </p:nvSpPr>
        <p:spPr>
          <a:xfrm>
            <a:off x="0" y="313487"/>
            <a:ext cx="4831080"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6000" b="1" dirty="0">
                <a:solidFill>
                  <a:srgbClr val="4632FF"/>
                </a:solidFill>
                <a:latin typeface="Karla" pitchFamily="2" charset="0"/>
                <a:ea typeface="Karla" pitchFamily="2" charset="0"/>
              </a:rPr>
              <a:t>Despliegue</a:t>
            </a:r>
          </a:p>
        </p:txBody>
      </p:sp>
      <p:pic>
        <p:nvPicPr>
          <p:cNvPr id="3" name="Online Media 2" descr="Predictor">
            <a:hlinkClick r:id="" action="ppaction://media"/>
            <a:extLst>
              <a:ext uri="{FF2B5EF4-FFF2-40B4-BE49-F238E27FC236}">
                <a16:creationId xmlns:a16="http://schemas.microsoft.com/office/drawing/2014/main" id="{8D37A01E-0A3D-01E0-5C28-5FCFD14BD4D2}"/>
              </a:ext>
            </a:extLst>
          </p:cNvPr>
          <p:cNvPicPr>
            <a:picLocks noRot="1" noChangeAspect="1"/>
          </p:cNvPicPr>
          <p:nvPr>
            <a:videoFile r:link="rId1"/>
          </p:nvPr>
        </p:nvPicPr>
        <p:blipFill>
          <a:blip r:embed="rId4"/>
          <a:stretch>
            <a:fillRect/>
          </a:stretch>
        </p:blipFill>
        <p:spPr>
          <a:xfrm>
            <a:off x="2517169" y="1782345"/>
            <a:ext cx="6596009" cy="3726745"/>
          </a:xfrm>
          <a:prstGeom prst="rect">
            <a:avLst/>
          </a:prstGeom>
        </p:spPr>
      </p:pic>
    </p:spTree>
    <p:extLst>
      <p:ext uri="{BB962C8B-B14F-4D97-AF65-F5344CB8AC3E}">
        <p14:creationId xmlns:p14="http://schemas.microsoft.com/office/powerpoint/2010/main" val="132926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2"/>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DDC82DBA-D01C-834F-A269-7C99253B4314}"/>
              </a:ext>
            </a:extLst>
          </p:cNvPr>
          <p:cNvSpPr txBox="1"/>
          <p:nvPr/>
        </p:nvSpPr>
        <p:spPr>
          <a:xfrm>
            <a:off x="1424939" y="1539061"/>
            <a:ext cx="9932871" cy="646331"/>
          </a:xfrm>
          <a:prstGeom prst="rect">
            <a:avLst/>
          </a:prstGeom>
          <a:noFill/>
        </p:spPr>
        <p:txBody>
          <a:bodyPr wrap="square" rtlCol="0">
            <a:spAutoFit/>
          </a:bodyPr>
          <a:lstStyle/>
          <a:p>
            <a:r>
              <a:rPr lang="es-ES_tradnl" dirty="0">
                <a:solidFill>
                  <a:schemeClr val="bg1"/>
                </a:solidFill>
                <a:latin typeface="Karla" pitchFamily="2" charset="0"/>
              </a:rPr>
              <a:t>Para obtener mejores resultados los datos deberían tener </a:t>
            </a:r>
            <a:r>
              <a:rPr lang="es-ES_tradnl" b="1" dirty="0">
                <a:solidFill>
                  <a:schemeClr val="bg1"/>
                </a:solidFill>
                <a:latin typeface="Karla" pitchFamily="2" charset="0"/>
              </a:rPr>
              <a:t>más registros de créditos previos </a:t>
            </a:r>
            <a:r>
              <a:rPr lang="es-ES_tradnl" dirty="0">
                <a:solidFill>
                  <a:schemeClr val="bg1"/>
                </a:solidFill>
                <a:latin typeface="Karla" pitchFamily="2" charset="0"/>
              </a:rPr>
              <a:t>y tener más variables que describan al cliente de forma financiera</a:t>
            </a:r>
          </a:p>
        </p:txBody>
      </p:sp>
      <p:sp>
        <p:nvSpPr>
          <p:cNvPr id="17" name="Elipse 16">
            <a:extLst>
              <a:ext uri="{FF2B5EF4-FFF2-40B4-BE49-F238E27FC236}">
                <a16:creationId xmlns:a16="http://schemas.microsoft.com/office/drawing/2014/main" id="{AD0D7F15-FB56-DE45-BFFB-D4408A2D5581}"/>
              </a:ext>
            </a:extLst>
          </p:cNvPr>
          <p:cNvSpPr/>
          <p:nvPr/>
        </p:nvSpPr>
        <p:spPr>
          <a:xfrm>
            <a:off x="960120" y="1571327"/>
            <a:ext cx="304800" cy="304800"/>
          </a:xfrm>
          <a:prstGeom prst="ellipse">
            <a:avLst/>
          </a:prstGeom>
          <a:solidFill>
            <a:srgbClr val="2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D19660D4-1080-9D49-A3C5-A4A574E498D8}"/>
              </a:ext>
            </a:extLst>
          </p:cNvPr>
          <p:cNvSpPr txBox="1"/>
          <p:nvPr/>
        </p:nvSpPr>
        <p:spPr>
          <a:xfrm>
            <a:off x="1424939" y="2421195"/>
            <a:ext cx="9932871" cy="646331"/>
          </a:xfrm>
          <a:prstGeom prst="rect">
            <a:avLst/>
          </a:prstGeom>
          <a:noFill/>
        </p:spPr>
        <p:txBody>
          <a:bodyPr wrap="square" rtlCol="0">
            <a:spAutoFit/>
          </a:bodyPr>
          <a:lstStyle/>
          <a:p>
            <a:r>
              <a:rPr lang="es-ES_tradnl" dirty="0">
                <a:solidFill>
                  <a:schemeClr val="bg1"/>
                </a:solidFill>
                <a:latin typeface="Karla" pitchFamily="2" charset="0"/>
              </a:rPr>
              <a:t>Se sugiere a </a:t>
            </a:r>
            <a:r>
              <a:rPr lang="es-ES_tradnl" dirty="0" err="1">
                <a:solidFill>
                  <a:schemeClr val="bg1"/>
                </a:solidFill>
                <a:latin typeface="Karla" pitchFamily="2" charset="0"/>
              </a:rPr>
              <a:t>Sempli</a:t>
            </a:r>
            <a:r>
              <a:rPr lang="es-ES_tradnl" dirty="0">
                <a:solidFill>
                  <a:schemeClr val="bg1"/>
                </a:solidFill>
                <a:latin typeface="Karla" pitchFamily="2" charset="0"/>
              </a:rPr>
              <a:t> que sean </a:t>
            </a:r>
            <a:r>
              <a:rPr lang="es-ES_tradnl" b="1" dirty="0">
                <a:solidFill>
                  <a:schemeClr val="bg1"/>
                </a:solidFill>
                <a:latin typeface="Karla" pitchFamily="2" charset="0"/>
              </a:rPr>
              <a:t>más rigurosos con la recolección de los datos</a:t>
            </a:r>
            <a:r>
              <a:rPr lang="es-ES_tradnl" dirty="0">
                <a:solidFill>
                  <a:schemeClr val="bg1"/>
                </a:solidFill>
                <a:latin typeface="Karla" pitchFamily="2" charset="0"/>
              </a:rPr>
              <a:t>, con el fin de poder utilizar más variables que no se pudieron tener en cuenta</a:t>
            </a:r>
            <a:endParaRPr lang="es-ES_tradnl" b="1" dirty="0">
              <a:solidFill>
                <a:schemeClr val="bg1"/>
              </a:solidFill>
              <a:latin typeface="Karla" pitchFamily="2" charset="0"/>
              <a:ea typeface="Karla" pitchFamily="2" charset="0"/>
            </a:endParaRPr>
          </a:p>
        </p:txBody>
      </p:sp>
      <p:sp>
        <p:nvSpPr>
          <p:cNvPr id="19" name="Elipse 18">
            <a:extLst>
              <a:ext uri="{FF2B5EF4-FFF2-40B4-BE49-F238E27FC236}">
                <a16:creationId xmlns:a16="http://schemas.microsoft.com/office/drawing/2014/main" id="{6AB6B904-8F86-7B40-8083-4C10EA68E10C}"/>
              </a:ext>
            </a:extLst>
          </p:cNvPr>
          <p:cNvSpPr/>
          <p:nvPr/>
        </p:nvSpPr>
        <p:spPr>
          <a:xfrm>
            <a:off x="960120" y="2453461"/>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CEC3DA10-3ED2-FF4E-969A-A9733CA24C76}"/>
              </a:ext>
            </a:extLst>
          </p:cNvPr>
          <p:cNvSpPr txBox="1"/>
          <p:nvPr/>
        </p:nvSpPr>
        <p:spPr>
          <a:xfrm>
            <a:off x="1424939" y="3303329"/>
            <a:ext cx="9932871" cy="2862322"/>
          </a:xfrm>
          <a:prstGeom prst="rect">
            <a:avLst/>
          </a:prstGeom>
          <a:noFill/>
        </p:spPr>
        <p:txBody>
          <a:bodyPr wrap="square" rtlCol="0">
            <a:spAutoFit/>
          </a:bodyPr>
          <a:lstStyle/>
          <a:p>
            <a:pPr fontAlgn="base"/>
            <a:r>
              <a:rPr lang="es-CO" dirty="0">
                <a:solidFill>
                  <a:schemeClr val="bg1"/>
                </a:solidFill>
                <a:latin typeface="Karla" pitchFamily="2" charset="0"/>
              </a:rPr>
              <a:t>Perfil de cliente: </a:t>
            </a:r>
            <a:r>
              <a:rPr lang="en-US" dirty="0">
                <a:solidFill>
                  <a:schemeClr val="bg1"/>
                </a:solidFill>
                <a:latin typeface="Karla" pitchFamily="2" charset="0"/>
              </a:rPr>
              <a:t>​</a:t>
            </a:r>
          </a:p>
          <a:p>
            <a:pPr fontAlgn="base">
              <a:buFont typeface="Arial" panose="020B0604020202020204" pitchFamily="34" charset="0"/>
              <a:buChar char="•"/>
            </a:pPr>
            <a:r>
              <a:rPr lang="es-CO" dirty="0">
                <a:solidFill>
                  <a:schemeClr val="bg1"/>
                </a:solidFill>
                <a:latin typeface="Karla" pitchFamily="2" charset="0"/>
              </a:rPr>
              <a:t>Los créditos con plazo más largos tienen mayor propensión a no pagar.</a:t>
            </a:r>
            <a:r>
              <a:rPr lang="en-US" dirty="0">
                <a:solidFill>
                  <a:schemeClr val="bg1"/>
                </a:solidFill>
                <a:latin typeface="Karla" pitchFamily="2" charset="0"/>
              </a:rPr>
              <a:t>​</a:t>
            </a:r>
          </a:p>
          <a:p>
            <a:pPr fontAlgn="base">
              <a:buFont typeface="Arial" panose="020B0604020202020204" pitchFamily="34" charset="0"/>
              <a:buChar char="•"/>
            </a:pPr>
            <a:r>
              <a:rPr lang="es-CO" dirty="0">
                <a:solidFill>
                  <a:schemeClr val="bg1"/>
                </a:solidFill>
                <a:latin typeface="Karla" pitchFamily="2" charset="0"/>
              </a:rPr>
              <a:t>Las actividades económicas Commerce, </a:t>
            </a:r>
            <a:r>
              <a:rPr lang="es-CO" dirty="0" err="1">
                <a:solidFill>
                  <a:schemeClr val="bg1"/>
                </a:solidFill>
                <a:latin typeface="Karla" pitchFamily="2" charset="0"/>
              </a:rPr>
              <a:t>Retail</a:t>
            </a:r>
            <a:r>
              <a:rPr lang="es-CO" dirty="0">
                <a:solidFill>
                  <a:schemeClr val="bg1"/>
                </a:solidFill>
                <a:latin typeface="Karla" pitchFamily="2" charset="0"/>
              </a:rPr>
              <a:t>, </a:t>
            </a:r>
            <a:r>
              <a:rPr lang="es-CO" dirty="0" err="1">
                <a:solidFill>
                  <a:schemeClr val="bg1"/>
                </a:solidFill>
                <a:latin typeface="Karla" pitchFamily="2" charset="0"/>
              </a:rPr>
              <a:t>Merchants</a:t>
            </a:r>
            <a:r>
              <a:rPr lang="es-CO" dirty="0">
                <a:solidFill>
                  <a:schemeClr val="bg1"/>
                </a:solidFill>
                <a:latin typeface="Karla" pitchFamily="2" charset="0"/>
              </a:rPr>
              <a:t> tienen menor propensión a incurrir en mora. Mientras que </a:t>
            </a:r>
            <a:r>
              <a:rPr lang="es-CO" dirty="0" err="1">
                <a:solidFill>
                  <a:schemeClr val="bg1"/>
                </a:solidFill>
                <a:latin typeface="Karla" pitchFamily="2" charset="0"/>
              </a:rPr>
              <a:t>Tourism</a:t>
            </a:r>
            <a:r>
              <a:rPr lang="es-CO" dirty="0">
                <a:solidFill>
                  <a:schemeClr val="bg1"/>
                </a:solidFill>
                <a:latin typeface="Karla" pitchFamily="2" charset="0"/>
              </a:rPr>
              <a:t>, </a:t>
            </a:r>
            <a:r>
              <a:rPr lang="es-CO" dirty="0" err="1">
                <a:solidFill>
                  <a:schemeClr val="bg1"/>
                </a:solidFill>
                <a:latin typeface="Karla" pitchFamily="2" charset="0"/>
              </a:rPr>
              <a:t>Hotels</a:t>
            </a:r>
            <a:r>
              <a:rPr lang="es-CO" dirty="0">
                <a:solidFill>
                  <a:schemeClr val="bg1"/>
                </a:solidFill>
                <a:latin typeface="Karla" pitchFamily="2" charset="0"/>
              </a:rPr>
              <a:t> and Restaurants tienen mayor propensión a no pagar. </a:t>
            </a:r>
            <a:r>
              <a:rPr lang="en-US" dirty="0">
                <a:solidFill>
                  <a:schemeClr val="bg1"/>
                </a:solidFill>
                <a:latin typeface="Karla" pitchFamily="2" charset="0"/>
              </a:rPr>
              <a:t>​</a:t>
            </a:r>
          </a:p>
          <a:p>
            <a:pPr fontAlgn="base">
              <a:buFont typeface="Arial" panose="020B0604020202020204" pitchFamily="34" charset="0"/>
              <a:buChar char="•"/>
            </a:pPr>
            <a:r>
              <a:rPr lang="es-CO" dirty="0">
                <a:solidFill>
                  <a:schemeClr val="bg1"/>
                </a:solidFill>
                <a:latin typeface="Karla" pitchFamily="2" charset="0"/>
              </a:rPr>
              <a:t>Los créditos con tipos de garantía Prenda Maquinaria, Inventarios o Equipos tienen mayor propensión a no pagar. Mientras que los créditos con tipo de garantía Pagaré tiene menor propensión a incurrir en mora.</a:t>
            </a:r>
            <a:r>
              <a:rPr lang="en-US" dirty="0">
                <a:solidFill>
                  <a:schemeClr val="bg1"/>
                </a:solidFill>
                <a:latin typeface="Karla" pitchFamily="2" charset="0"/>
              </a:rPr>
              <a:t>​</a:t>
            </a:r>
          </a:p>
          <a:p>
            <a:pPr fontAlgn="base">
              <a:buFont typeface="Arial" panose="020B0604020202020204" pitchFamily="34" charset="0"/>
              <a:buChar char="•"/>
            </a:pPr>
            <a:r>
              <a:rPr lang="es-CO" dirty="0">
                <a:solidFill>
                  <a:schemeClr val="bg1"/>
                </a:solidFill>
                <a:latin typeface="Karla" pitchFamily="2" charset="0"/>
              </a:rPr>
              <a:t>Los clientes con valores de </a:t>
            </a:r>
            <a:r>
              <a:rPr lang="es-CO" dirty="0" err="1">
                <a:solidFill>
                  <a:schemeClr val="bg1"/>
                </a:solidFill>
                <a:latin typeface="Karla" pitchFamily="2" charset="0"/>
              </a:rPr>
              <a:t>Sempli</a:t>
            </a:r>
            <a:r>
              <a:rPr lang="es-CO" dirty="0">
                <a:solidFill>
                  <a:schemeClr val="bg1"/>
                </a:solidFill>
                <a:latin typeface="Karla" pitchFamily="2" charset="0"/>
              </a:rPr>
              <a:t> Score más bajo tienen mayor propensión a no pagar.</a:t>
            </a:r>
            <a:endParaRPr lang="en-US" dirty="0">
              <a:solidFill>
                <a:schemeClr val="bg1"/>
              </a:solidFill>
              <a:latin typeface="Karla" pitchFamily="2" charset="0"/>
            </a:endParaRPr>
          </a:p>
          <a:p>
            <a:r>
              <a:rPr lang="es-CO" dirty="0">
                <a:solidFill>
                  <a:schemeClr val="bg1"/>
                </a:solidFill>
                <a:latin typeface="Karla" pitchFamily="2" charset="0"/>
              </a:rPr>
              <a:t>Descartamos los créditos COVD</a:t>
            </a:r>
          </a:p>
        </p:txBody>
      </p:sp>
      <p:sp>
        <p:nvSpPr>
          <p:cNvPr id="25" name="Elipse 24">
            <a:extLst>
              <a:ext uri="{FF2B5EF4-FFF2-40B4-BE49-F238E27FC236}">
                <a16:creationId xmlns:a16="http://schemas.microsoft.com/office/drawing/2014/main" id="{A37863C7-E808-5746-821F-A28109AE1E5D}"/>
              </a:ext>
            </a:extLst>
          </p:cNvPr>
          <p:cNvSpPr/>
          <p:nvPr/>
        </p:nvSpPr>
        <p:spPr>
          <a:xfrm>
            <a:off x="960120" y="3335595"/>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Rectángulo 14">
            <a:extLst>
              <a:ext uri="{FF2B5EF4-FFF2-40B4-BE49-F238E27FC236}">
                <a16:creationId xmlns:a16="http://schemas.microsoft.com/office/drawing/2014/main" id="{3F037C08-47C6-3848-9BEB-3D1441B3CD3F}"/>
              </a:ext>
            </a:extLst>
          </p:cNvPr>
          <p:cNvSpPr/>
          <p:nvPr/>
        </p:nvSpPr>
        <p:spPr>
          <a:xfrm>
            <a:off x="-1" y="313487"/>
            <a:ext cx="7500135"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5000" b="1" dirty="0">
                <a:solidFill>
                  <a:srgbClr val="4632FF"/>
                </a:solidFill>
                <a:latin typeface="Karla" pitchFamily="2" charset="0"/>
                <a:ea typeface="Karla" pitchFamily="2" charset="0"/>
              </a:rPr>
              <a:t> Conclusiones</a:t>
            </a:r>
          </a:p>
        </p:txBody>
      </p:sp>
    </p:spTree>
    <p:extLst>
      <p:ext uri="{BB962C8B-B14F-4D97-AF65-F5344CB8AC3E}">
        <p14:creationId xmlns:p14="http://schemas.microsoft.com/office/powerpoint/2010/main" val="338324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2"/>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AF23456E-BB5F-D048-975B-9751B0796308}"/>
              </a:ext>
            </a:extLst>
          </p:cNvPr>
          <p:cNvSpPr txBox="1"/>
          <p:nvPr/>
        </p:nvSpPr>
        <p:spPr>
          <a:xfrm>
            <a:off x="228600" y="642152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Título general PPT</a:t>
            </a:r>
          </a:p>
        </p:txBody>
      </p:sp>
      <p:sp>
        <p:nvSpPr>
          <p:cNvPr id="14" name="CuadroTexto 13">
            <a:extLst>
              <a:ext uri="{FF2B5EF4-FFF2-40B4-BE49-F238E27FC236}">
                <a16:creationId xmlns:a16="http://schemas.microsoft.com/office/drawing/2014/main" id="{DDC82DBA-D01C-834F-A269-7C99253B4314}"/>
              </a:ext>
            </a:extLst>
          </p:cNvPr>
          <p:cNvSpPr txBox="1"/>
          <p:nvPr/>
        </p:nvSpPr>
        <p:spPr>
          <a:xfrm>
            <a:off x="1424940" y="2726174"/>
            <a:ext cx="5090160" cy="369332"/>
          </a:xfrm>
          <a:prstGeom prst="rect">
            <a:avLst/>
          </a:prstGeom>
          <a:noFill/>
        </p:spPr>
        <p:txBody>
          <a:bodyPr wrap="square" rtlCol="0">
            <a:spAutoFit/>
          </a:bodyPr>
          <a:lstStyle/>
          <a:p>
            <a:r>
              <a:rPr lang="es-CO" dirty="0">
                <a:solidFill>
                  <a:schemeClr val="tx2"/>
                </a:solidFill>
                <a:latin typeface="Karla" pitchFamily="2" charset="0"/>
                <a:ea typeface="Karla" pitchFamily="2" charset="0"/>
              </a:rPr>
              <a:t>Tema 1</a:t>
            </a:r>
          </a:p>
        </p:txBody>
      </p:sp>
      <p:sp>
        <p:nvSpPr>
          <p:cNvPr id="17" name="Elipse 16">
            <a:extLst>
              <a:ext uri="{FF2B5EF4-FFF2-40B4-BE49-F238E27FC236}">
                <a16:creationId xmlns:a16="http://schemas.microsoft.com/office/drawing/2014/main" id="{AD0D7F15-FB56-DE45-BFFB-D4408A2D5581}"/>
              </a:ext>
            </a:extLst>
          </p:cNvPr>
          <p:cNvSpPr/>
          <p:nvPr/>
        </p:nvSpPr>
        <p:spPr>
          <a:xfrm>
            <a:off x="960120" y="275844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D19660D4-1080-9D49-A3C5-A4A574E498D8}"/>
              </a:ext>
            </a:extLst>
          </p:cNvPr>
          <p:cNvSpPr txBox="1"/>
          <p:nvPr/>
        </p:nvSpPr>
        <p:spPr>
          <a:xfrm>
            <a:off x="1424940" y="3608308"/>
            <a:ext cx="5090160" cy="369332"/>
          </a:xfrm>
          <a:prstGeom prst="rect">
            <a:avLst/>
          </a:prstGeom>
          <a:noFill/>
        </p:spPr>
        <p:txBody>
          <a:bodyPr wrap="square" rtlCol="0">
            <a:spAutoFit/>
          </a:bodyPr>
          <a:lstStyle/>
          <a:p>
            <a:r>
              <a:rPr lang="es-CO" dirty="0">
                <a:solidFill>
                  <a:schemeClr val="tx2"/>
                </a:solidFill>
                <a:latin typeface="Karla" pitchFamily="2" charset="0"/>
                <a:ea typeface="Karla" pitchFamily="2" charset="0"/>
              </a:rPr>
              <a:t>Tema 2</a:t>
            </a:r>
          </a:p>
        </p:txBody>
      </p:sp>
      <p:sp>
        <p:nvSpPr>
          <p:cNvPr id="19" name="Elipse 18">
            <a:extLst>
              <a:ext uri="{FF2B5EF4-FFF2-40B4-BE49-F238E27FC236}">
                <a16:creationId xmlns:a16="http://schemas.microsoft.com/office/drawing/2014/main" id="{6AB6B904-8F86-7B40-8083-4C10EA68E10C}"/>
              </a:ext>
            </a:extLst>
          </p:cNvPr>
          <p:cNvSpPr/>
          <p:nvPr/>
        </p:nvSpPr>
        <p:spPr>
          <a:xfrm>
            <a:off x="960120" y="3640574"/>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CEC3DA10-3ED2-FF4E-969A-A9733CA24C76}"/>
              </a:ext>
            </a:extLst>
          </p:cNvPr>
          <p:cNvSpPr txBox="1"/>
          <p:nvPr/>
        </p:nvSpPr>
        <p:spPr>
          <a:xfrm>
            <a:off x="1424940" y="4490442"/>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Tema 3 </a:t>
            </a:r>
          </a:p>
        </p:txBody>
      </p:sp>
      <p:sp>
        <p:nvSpPr>
          <p:cNvPr id="25" name="Elipse 24">
            <a:extLst>
              <a:ext uri="{FF2B5EF4-FFF2-40B4-BE49-F238E27FC236}">
                <a16:creationId xmlns:a16="http://schemas.microsoft.com/office/drawing/2014/main" id="{A37863C7-E808-5746-821F-A28109AE1E5D}"/>
              </a:ext>
            </a:extLst>
          </p:cNvPr>
          <p:cNvSpPr/>
          <p:nvPr/>
        </p:nvSpPr>
        <p:spPr>
          <a:xfrm>
            <a:off x="960120" y="4522708"/>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CuadroTexto 1">
            <a:extLst>
              <a:ext uri="{FF2B5EF4-FFF2-40B4-BE49-F238E27FC236}">
                <a16:creationId xmlns:a16="http://schemas.microsoft.com/office/drawing/2014/main" id="{CEDAE306-0A0A-8C4F-A245-BB6B6F3043D2}"/>
              </a:ext>
            </a:extLst>
          </p:cNvPr>
          <p:cNvSpPr txBox="1"/>
          <p:nvPr/>
        </p:nvSpPr>
        <p:spPr>
          <a:xfrm>
            <a:off x="5876425" y="2331334"/>
            <a:ext cx="5553575" cy="2862322"/>
          </a:xfrm>
          <a:prstGeom prst="rect">
            <a:avLst/>
          </a:prstGeom>
          <a:noFill/>
        </p:spPr>
        <p:txBody>
          <a:bodyPr wrap="square" rtlCol="0">
            <a:spAutoFit/>
          </a:bodyPr>
          <a:lstStyle/>
          <a:p>
            <a:r>
              <a:rPr lang="es-CO"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b="1" dirty="0">
                <a:latin typeface="Karla" pitchFamily="2" charset="0"/>
                <a:ea typeface="Karla" pitchFamily="2" charset="0"/>
              </a:rPr>
              <a:t>. Ut enim ad minim veniam, quis nostrud exercitation ullamco laboris nisi ut aliquip ex ea commodo consequat. </a:t>
            </a:r>
            <a:r>
              <a:rPr lang="es-CO"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p:txBody>
      </p:sp>
      <p:sp>
        <p:nvSpPr>
          <p:cNvPr id="15" name="Rectángulo 14">
            <a:extLst>
              <a:ext uri="{FF2B5EF4-FFF2-40B4-BE49-F238E27FC236}">
                <a16:creationId xmlns:a16="http://schemas.microsoft.com/office/drawing/2014/main" id="{3674E1E2-DA77-B843-9E03-E0729F5F359D}"/>
              </a:ext>
            </a:extLst>
          </p:cNvPr>
          <p:cNvSpPr/>
          <p:nvPr/>
        </p:nvSpPr>
        <p:spPr>
          <a:xfrm>
            <a:off x="0" y="313487"/>
            <a:ext cx="4831080"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sz="6000" b="1" dirty="0">
              <a:solidFill>
                <a:schemeClr val="bg2"/>
              </a:solidFill>
              <a:latin typeface="Karla" pitchFamily="2" charset="0"/>
              <a:ea typeface="Karla" pitchFamily="2" charset="0"/>
            </a:endParaRPr>
          </a:p>
        </p:txBody>
      </p:sp>
      <p:sp>
        <p:nvSpPr>
          <p:cNvPr id="20" name="Rectángulo 19">
            <a:extLst>
              <a:ext uri="{FF2B5EF4-FFF2-40B4-BE49-F238E27FC236}">
                <a16:creationId xmlns:a16="http://schemas.microsoft.com/office/drawing/2014/main" id="{45F7449C-B2E2-A34E-8B26-993213D00EA5}"/>
              </a:ext>
            </a:extLst>
          </p:cNvPr>
          <p:cNvSpPr/>
          <p:nvPr/>
        </p:nvSpPr>
        <p:spPr>
          <a:xfrm>
            <a:off x="152400" y="465887"/>
            <a:ext cx="4831080"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6000" b="1" dirty="0">
                <a:solidFill>
                  <a:srgbClr val="4632FF"/>
                </a:solidFill>
                <a:latin typeface="Karla" pitchFamily="2" charset="0"/>
                <a:ea typeface="Karla" pitchFamily="2" charset="0"/>
              </a:rPr>
              <a:t>  Título acá</a:t>
            </a:r>
          </a:p>
        </p:txBody>
      </p:sp>
    </p:spTree>
    <p:extLst>
      <p:ext uri="{BB962C8B-B14F-4D97-AF65-F5344CB8AC3E}">
        <p14:creationId xmlns:p14="http://schemas.microsoft.com/office/powerpoint/2010/main" val="2609831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2"/>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AF23456E-BB5F-D048-975B-9751B0796308}"/>
              </a:ext>
            </a:extLst>
          </p:cNvPr>
          <p:cNvSpPr txBox="1"/>
          <p:nvPr/>
        </p:nvSpPr>
        <p:spPr>
          <a:xfrm>
            <a:off x="228600" y="642152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Título general PPT</a:t>
            </a:r>
          </a:p>
        </p:txBody>
      </p:sp>
      <p:sp>
        <p:nvSpPr>
          <p:cNvPr id="6" name="CuadroTexto 5">
            <a:extLst>
              <a:ext uri="{FF2B5EF4-FFF2-40B4-BE49-F238E27FC236}">
                <a16:creationId xmlns:a16="http://schemas.microsoft.com/office/drawing/2014/main" id="{5F7EE240-A00C-2742-ABC8-5A74827984C6}"/>
              </a:ext>
            </a:extLst>
          </p:cNvPr>
          <p:cNvSpPr txBox="1"/>
          <p:nvPr/>
        </p:nvSpPr>
        <p:spPr>
          <a:xfrm>
            <a:off x="1059873" y="3429000"/>
            <a:ext cx="5036127" cy="1815882"/>
          </a:xfrm>
          <a:prstGeom prst="rect">
            <a:avLst/>
          </a:prstGeom>
          <a:noFill/>
        </p:spPr>
        <p:txBody>
          <a:bodyPr wrap="square" rtlCol="0">
            <a:spAutoFit/>
          </a:bodyPr>
          <a:lstStyle/>
          <a:p>
            <a:r>
              <a:rPr lang="es-CO" sz="2800" b="1" dirty="0">
                <a:latin typeface="Karla" pitchFamily="2" charset="0"/>
                <a:ea typeface="Karla" pitchFamily="2" charset="0"/>
              </a:rPr>
              <a:t>Espacio para textos destacados e importantes cortos (citas, cifras para resaltar…)</a:t>
            </a:r>
          </a:p>
        </p:txBody>
      </p:sp>
      <p:sp>
        <p:nvSpPr>
          <p:cNvPr id="7" name="CuadroTexto 6">
            <a:extLst>
              <a:ext uri="{FF2B5EF4-FFF2-40B4-BE49-F238E27FC236}">
                <a16:creationId xmlns:a16="http://schemas.microsoft.com/office/drawing/2014/main" id="{A3743F18-0587-064E-A96F-8BA9BBFC7101}"/>
              </a:ext>
            </a:extLst>
          </p:cNvPr>
          <p:cNvSpPr txBox="1"/>
          <p:nvPr/>
        </p:nvSpPr>
        <p:spPr>
          <a:xfrm>
            <a:off x="6927629" y="4722631"/>
            <a:ext cx="4239491" cy="1200329"/>
          </a:xfrm>
          <a:prstGeom prst="rect">
            <a:avLst/>
          </a:prstGeom>
          <a:noFill/>
        </p:spPr>
        <p:txBody>
          <a:bodyPr wrap="square" rtlCol="0">
            <a:spAutoFit/>
          </a:bodyPr>
          <a:lstStyle/>
          <a:p>
            <a:r>
              <a:rPr lang="es-CO" dirty="0">
                <a:solidFill>
                  <a:schemeClr val="bg1"/>
                </a:solidFill>
                <a:latin typeface="Karla" pitchFamily="2" charset="0"/>
                <a:ea typeface="Karla" pitchFamily="2" charset="0"/>
              </a:rPr>
              <a:t>Lorem ipsum dolor </a:t>
            </a:r>
            <a:r>
              <a:rPr lang="es-CO" dirty="0" err="1">
                <a:solidFill>
                  <a:schemeClr val="bg1"/>
                </a:solidFill>
                <a:latin typeface="Karla" pitchFamily="2" charset="0"/>
                <a:ea typeface="Karla" pitchFamily="2" charset="0"/>
              </a:rPr>
              <a:t>sit</a:t>
            </a:r>
            <a:r>
              <a:rPr lang="es-CO" dirty="0">
                <a:solidFill>
                  <a:schemeClr val="bg1"/>
                </a:solidFill>
                <a:latin typeface="Karla" pitchFamily="2" charset="0"/>
                <a:ea typeface="Karla" pitchFamily="2" charset="0"/>
              </a:rPr>
              <a:t> </a:t>
            </a:r>
            <a:r>
              <a:rPr lang="es-CO" dirty="0" err="1">
                <a:solidFill>
                  <a:schemeClr val="bg1"/>
                </a:solidFill>
                <a:latin typeface="Karla" pitchFamily="2" charset="0"/>
                <a:ea typeface="Karla" pitchFamily="2" charset="0"/>
              </a:rPr>
              <a:t>amet</a:t>
            </a:r>
            <a:r>
              <a:rPr lang="es-CO" dirty="0">
                <a:solidFill>
                  <a:schemeClr val="bg1"/>
                </a:solidFill>
                <a:latin typeface="Karla" pitchFamily="2" charset="0"/>
                <a:ea typeface="Karla" pitchFamily="2" charset="0"/>
              </a:rPr>
              <a:t>, </a:t>
            </a:r>
            <a:r>
              <a:rPr lang="es-CO" dirty="0" err="1">
                <a:solidFill>
                  <a:schemeClr val="bg1"/>
                </a:solidFill>
                <a:latin typeface="Karla" pitchFamily="2" charset="0"/>
                <a:ea typeface="Karla" pitchFamily="2" charset="0"/>
              </a:rPr>
              <a:t>consectetur</a:t>
            </a:r>
            <a:r>
              <a:rPr lang="es-CO" dirty="0">
                <a:solidFill>
                  <a:schemeClr val="bg1"/>
                </a:solidFill>
                <a:latin typeface="Karla" pitchFamily="2" charset="0"/>
                <a:ea typeface="Karla" pitchFamily="2" charset="0"/>
              </a:rPr>
              <a:t> </a:t>
            </a:r>
            <a:r>
              <a:rPr lang="es-CO" dirty="0" err="1">
                <a:solidFill>
                  <a:schemeClr val="bg1"/>
                </a:solidFill>
                <a:latin typeface="Karla" pitchFamily="2" charset="0"/>
                <a:ea typeface="Karla" pitchFamily="2" charset="0"/>
              </a:rPr>
              <a:t>adipiscing</a:t>
            </a:r>
            <a:r>
              <a:rPr lang="es-CO" dirty="0">
                <a:solidFill>
                  <a:schemeClr val="bg1"/>
                </a:solidFill>
                <a:latin typeface="Karla" pitchFamily="2" charset="0"/>
                <a:ea typeface="Karla" pitchFamily="2" charset="0"/>
              </a:rPr>
              <a:t> </a:t>
            </a:r>
            <a:r>
              <a:rPr lang="es-CO" dirty="0" err="1">
                <a:solidFill>
                  <a:schemeClr val="bg1"/>
                </a:solidFill>
                <a:latin typeface="Karla" pitchFamily="2" charset="0"/>
                <a:ea typeface="Karla" pitchFamily="2" charset="0"/>
              </a:rPr>
              <a:t>elit</a:t>
            </a:r>
            <a:r>
              <a:rPr lang="es-CO" dirty="0">
                <a:solidFill>
                  <a:schemeClr val="bg1"/>
                </a:solidFill>
                <a:latin typeface="Karla" pitchFamily="2" charset="0"/>
                <a:ea typeface="Karla" pitchFamily="2" charset="0"/>
              </a:rPr>
              <a:t>, sed do </a:t>
            </a:r>
            <a:r>
              <a:rPr lang="es-CO" dirty="0" err="1">
                <a:solidFill>
                  <a:schemeClr val="bg1"/>
                </a:solidFill>
                <a:latin typeface="Karla" pitchFamily="2" charset="0"/>
                <a:ea typeface="Karla" pitchFamily="2" charset="0"/>
              </a:rPr>
              <a:t>eiusmod</a:t>
            </a:r>
            <a:r>
              <a:rPr lang="es-CO" dirty="0">
                <a:solidFill>
                  <a:schemeClr val="bg1"/>
                </a:solidFill>
                <a:latin typeface="Karla" pitchFamily="2" charset="0"/>
                <a:ea typeface="Karla" pitchFamily="2" charset="0"/>
              </a:rPr>
              <a:t> </a:t>
            </a:r>
            <a:r>
              <a:rPr lang="es-CO" dirty="0" err="1">
                <a:solidFill>
                  <a:schemeClr val="bg1"/>
                </a:solidFill>
                <a:latin typeface="Karla" pitchFamily="2" charset="0"/>
                <a:ea typeface="Karla" pitchFamily="2" charset="0"/>
              </a:rPr>
              <a:t>tempor</a:t>
            </a:r>
            <a:r>
              <a:rPr lang="es-CO" dirty="0">
                <a:solidFill>
                  <a:schemeClr val="bg1"/>
                </a:solidFill>
                <a:latin typeface="Karla" pitchFamily="2" charset="0"/>
                <a:ea typeface="Karla" pitchFamily="2" charset="0"/>
              </a:rPr>
              <a:t> </a:t>
            </a:r>
            <a:r>
              <a:rPr lang="es-CO" dirty="0" err="1">
                <a:solidFill>
                  <a:schemeClr val="bg1"/>
                </a:solidFill>
                <a:latin typeface="Karla" pitchFamily="2" charset="0"/>
                <a:ea typeface="Karla" pitchFamily="2" charset="0"/>
              </a:rPr>
              <a:t>incididunt</a:t>
            </a:r>
            <a:r>
              <a:rPr lang="es-CO" dirty="0">
                <a:solidFill>
                  <a:schemeClr val="bg1"/>
                </a:solidFill>
                <a:latin typeface="Karla" pitchFamily="2" charset="0"/>
                <a:ea typeface="Karla" pitchFamily="2" charset="0"/>
              </a:rPr>
              <a:t> ut labore et </a:t>
            </a:r>
            <a:r>
              <a:rPr lang="es-CO" dirty="0" err="1">
                <a:solidFill>
                  <a:schemeClr val="bg1"/>
                </a:solidFill>
                <a:latin typeface="Karla" pitchFamily="2" charset="0"/>
                <a:ea typeface="Karla" pitchFamily="2" charset="0"/>
              </a:rPr>
              <a:t>dolore</a:t>
            </a:r>
            <a:r>
              <a:rPr lang="es-CO" dirty="0">
                <a:solidFill>
                  <a:schemeClr val="bg1"/>
                </a:solidFill>
                <a:latin typeface="Karla" pitchFamily="2" charset="0"/>
                <a:ea typeface="Karla" pitchFamily="2" charset="0"/>
              </a:rPr>
              <a:t> magna aliqua</a:t>
            </a:r>
            <a:endParaRPr lang="es-CO" dirty="0"/>
          </a:p>
        </p:txBody>
      </p:sp>
      <p:pic>
        <p:nvPicPr>
          <p:cNvPr id="2" name="Imagen 1">
            <a:extLst>
              <a:ext uri="{FF2B5EF4-FFF2-40B4-BE49-F238E27FC236}">
                <a16:creationId xmlns:a16="http://schemas.microsoft.com/office/drawing/2014/main" id="{088459B6-9752-184C-915F-788237608547}"/>
              </a:ext>
            </a:extLst>
          </p:cNvPr>
          <p:cNvPicPr>
            <a:picLocks noChangeAspect="1"/>
          </p:cNvPicPr>
          <p:nvPr/>
        </p:nvPicPr>
        <p:blipFill>
          <a:blip r:embed="rId3"/>
          <a:stretch>
            <a:fillRect/>
          </a:stretch>
        </p:blipFill>
        <p:spPr>
          <a:xfrm flipV="1">
            <a:off x="-402153" y="-2093444"/>
            <a:ext cx="9926945" cy="3820629"/>
          </a:xfrm>
          <a:prstGeom prst="rect">
            <a:avLst/>
          </a:prstGeom>
        </p:spPr>
      </p:pic>
    </p:spTree>
    <p:extLst>
      <p:ext uri="{BB962C8B-B14F-4D97-AF65-F5344CB8AC3E}">
        <p14:creationId xmlns:p14="http://schemas.microsoft.com/office/powerpoint/2010/main" val="1971428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2"/>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AF23456E-BB5F-D048-975B-9751B0796308}"/>
              </a:ext>
            </a:extLst>
          </p:cNvPr>
          <p:cNvSpPr txBox="1"/>
          <p:nvPr/>
        </p:nvSpPr>
        <p:spPr>
          <a:xfrm>
            <a:off x="228600" y="642152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Título general PPT</a:t>
            </a:r>
          </a:p>
        </p:txBody>
      </p:sp>
      <p:sp>
        <p:nvSpPr>
          <p:cNvPr id="3" name="Elipse 2">
            <a:extLst>
              <a:ext uri="{FF2B5EF4-FFF2-40B4-BE49-F238E27FC236}">
                <a16:creationId xmlns:a16="http://schemas.microsoft.com/office/drawing/2014/main" id="{9B9D114F-426E-E349-8780-D659139D0373}"/>
              </a:ext>
            </a:extLst>
          </p:cNvPr>
          <p:cNvSpPr/>
          <p:nvPr/>
        </p:nvSpPr>
        <p:spPr>
          <a:xfrm>
            <a:off x="935183" y="976746"/>
            <a:ext cx="1026226" cy="10262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Elipse 14">
            <a:extLst>
              <a:ext uri="{FF2B5EF4-FFF2-40B4-BE49-F238E27FC236}">
                <a16:creationId xmlns:a16="http://schemas.microsoft.com/office/drawing/2014/main" id="{8975D333-DC78-B049-BC94-C2C75CF6BAF1}"/>
              </a:ext>
            </a:extLst>
          </p:cNvPr>
          <p:cNvSpPr/>
          <p:nvPr/>
        </p:nvSpPr>
        <p:spPr>
          <a:xfrm>
            <a:off x="6930045" y="976746"/>
            <a:ext cx="1026226" cy="10262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a:extLst>
              <a:ext uri="{FF2B5EF4-FFF2-40B4-BE49-F238E27FC236}">
                <a16:creationId xmlns:a16="http://schemas.microsoft.com/office/drawing/2014/main" id="{6AA56FF7-F27F-1144-B999-24E67CEAB709}"/>
              </a:ext>
            </a:extLst>
          </p:cNvPr>
          <p:cNvSpPr txBox="1"/>
          <p:nvPr/>
        </p:nvSpPr>
        <p:spPr>
          <a:xfrm>
            <a:off x="1007225" y="2833582"/>
            <a:ext cx="1288473" cy="523220"/>
          </a:xfrm>
          <a:prstGeom prst="rect">
            <a:avLst/>
          </a:prstGeom>
          <a:noFill/>
        </p:spPr>
        <p:txBody>
          <a:bodyPr wrap="square" rtlCol="0">
            <a:spAutoFit/>
          </a:bodyPr>
          <a:lstStyle/>
          <a:p>
            <a:r>
              <a:rPr lang="es-CO" sz="2800" b="1" dirty="0">
                <a:solidFill>
                  <a:srgbClr val="2FC9E1"/>
                </a:solidFill>
                <a:latin typeface="Karla" pitchFamily="2" charset="0"/>
                <a:ea typeface="Karla" pitchFamily="2" charset="0"/>
              </a:rPr>
              <a:t>Título</a:t>
            </a:r>
          </a:p>
        </p:txBody>
      </p:sp>
      <p:sp>
        <p:nvSpPr>
          <p:cNvPr id="19" name="CuadroTexto 18">
            <a:extLst>
              <a:ext uri="{FF2B5EF4-FFF2-40B4-BE49-F238E27FC236}">
                <a16:creationId xmlns:a16="http://schemas.microsoft.com/office/drawing/2014/main" id="{208DEA77-B336-5D44-8268-EA445CD8C438}"/>
              </a:ext>
            </a:extLst>
          </p:cNvPr>
          <p:cNvSpPr txBox="1"/>
          <p:nvPr/>
        </p:nvSpPr>
        <p:spPr>
          <a:xfrm>
            <a:off x="1007225" y="3356802"/>
            <a:ext cx="4551219" cy="2862322"/>
          </a:xfrm>
          <a:prstGeom prst="rect">
            <a:avLst/>
          </a:prstGeom>
          <a:noFill/>
        </p:spPr>
        <p:txBody>
          <a:bodyPr wrap="square" rtlCol="0">
            <a:spAutoFit/>
          </a:bodyPr>
          <a:lstStyle/>
          <a:p>
            <a:r>
              <a:rPr lang="es-CO"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b="1" dirty="0">
                <a:latin typeface="Karla" pitchFamily="2" charset="0"/>
                <a:ea typeface="Karla" pitchFamily="2" charset="0"/>
              </a:rPr>
              <a:t>. </a:t>
            </a:r>
            <a:r>
              <a:rPr lang="es-CO"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a:p>
            <a:endParaRPr lang="es-CO" dirty="0"/>
          </a:p>
        </p:txBody>
      </p:sp>
      <p:sp>
        <p:nvSpPr>
          <p:cNvPr id="20" name="CuadroTexto 19">
            <a:extLst>
              <a:ext uri="{FF2B5EF4-FFF2-40B4-BE49-F238E27FC236}">
                <a16:creationId xmlns:a16="http://schemas.microsoft.com/office/drawing/2014/main" id="{E0833280-354B-9A47-881D-D6CE63474B5F}"/>
              </a:ext>
            </a:extLst>
          </p:cNvPr>
          <p:cNvSpPr txBox="1"/>
          <p:nvPr/>
        </p:nvSpPr>
        <p:spPr>
          <a:xfrm>
            <a:off x="7096298" y="2833582"/>
            <a:ext cx="1288473" cy="523220"/>
          </a:xfrm>
          <a:prstGeom prst="rect">
            <a:avLst/>
          </a:prstGeom>
          <a:noFill/>
        </p:spPr>
        <p:txBody>
          <a:bodyPr wrap="square" rtlCol="0">
            <a:spAutoFit/>
          </a:bodyPr>
          <a:lstStyle/>
          <a:p>
            <a:r>
              <a:rPr lang="es-CO" sz="2800" b="1" dirty="0">
                <a:solidFill>
                  <a:srgbClr val="2FC9E1"/>
                </a:solidFill>
                <a:latin typeface="Karla" pitchFamily="2" charset="0"/>
                <a:ea typeface="Karla" pitchFamily="2" charset="0"/>
              </a:rPr>
              <a:t>Título</a:t>
            </a:r>
          </a:p>
        </p:txBody>
      </p:sp>
      <p:sp>
        <p:nvSpPr>
          <p:cNvPr id="21" name="CuadroTexto 20">
            <a:extLst>
              <a:ext uri="{FF2B5EF4-FFF2-40B4-BE49-F238E27FC236}">
                <a16:creationId xmlns:a16="http://schemas.microsoft.com/office/drawing/2014/main" id="{D248D500-2B90-F741-BD4F-705DCCC9BD75}"/>
              </a:ext>
            </a:extLst>
          </p:cNvPr>
          <p:cNvSpPr txBox="1"/>
          <p:nvPr/>
        </p:nvSpPr>
        <p:spPr>
          <a:xfrm>
            <a:off x="7096298" y="3356802"/>
            <a:ext cx="4551219" cy="2862322"/>
          </a:xfrm>
          <a:prstGeom prst="rect">
            <a:avLst/>
          </a:prstGeom>
          <a:noFill/>
        </p:spPr>
        <p:txBody>
          <a:bodyPr wrap="square" rtlCol="0">
            <a:spAutoFit/>
          </a:bodyPr>
          <a:lstStyle/>
          <a:p>
            <a:r>
              <a:rPr lang="es-CO"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b="1" dirty="0">
                <a:latin typeface="Karla" pitchFamily="2" charset="0"/>
                <a:ea typeface="Karla" pitchFamily="2" charset="0"/>
              </a:rPr>
              <a:t>. </a:t>
            </a:r>
            <a:r>
              <a:rPr lang="es-CO"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a:p>
            <a:endParaRPr lang="es-CO" dirty="0"/>
          </a:p>
        </p:txBody>
      </p:sp>
    </p:spTree>
    <p:extLst>
      <p:ext uri="{BB962C8B-B14F-4D97-AF65-F5344CB8AC3E}">
        <p14:creationId xmlns:p14="http://schemas.microsoft.com/office/powerpoint/2010/main" val="3356906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7CC81AAC-61C7-FE46-A4EE-670A947E9BF3}"/>
              </a:ext>
            </a:extLst>
          </p:cNvPr>
          <p:cNvPicPr>
            <a:picLocks noChangeAspect="1"/>
          </p:cNvPicPr>
          <p:nvPr/>
        </p:nvPicPr>
        <p:blipFill>
          <a:blip r:embed="rId2"/>
          <a:stretch>
            <a:fillRect/>
          </a:stretch>
        </p:blipFill>
        <p:spPr>
          <a:xfrm>
            <a:off x="5314950" y="0"/>
            <a:ext cx="7200900" cy="6858000"/>
          </a:xfrm>
          <a:prstGeom prst="rect">
            <a:avLst/>
          </a:prstGeom>
        </p:spPr>
      </p:pic>
      <p:pic>
        <p:nvPicPr>
          <p:cNvPr id="14" name="Imagen 13">
            <a:extLst>
              <a:ext uri="{FF2B5EF4-FFF2-40B4-BE49-F238E27FC236}">
                <a16:creationId xmlns:a16="http://schemas.microsoft.com/office/drawing/2014/main" id="{B9948212-BC3C-584E-9578-3909D4F2A892}"/>
              </a:ext>
            </a:extLst>
          </p:cNvPr>
          <p:cNvPicPr>
            <a:picLocks noChangeAspect="1"/>
          </p:cNvPicPr>
          <p:nvPr/>
        </p:nvPicPr>
        <p:blipFill>
          <a:blip r:embed="rId3"/>
          <a:stretch>
            <a:fillRect/>
          </a:stretch>
        </p:blipFill>
        <p:spPr>
          <a:xfrm>
            <a:off x="-58622" y="-100011"/>
            <a:ext cx="6554938" cy="7015163"/>
          </a:xfrm>
          <a:prstGeom prst="rect">
            <a:avLst/>
          </a:prstGeom>
        </p:spPr>
      </p:pic>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4"/>
          <a:stretch>
            <a:fillRect/>
          </a:stretch>
        </p:blipFill>
        <p:spPr>
          <a:xfrm>
            <a:off x="10462280" y="6435820"/>
            <a:ext cx="1409680" cy="355031"/>
          </a:xfrm>
          <a:prstGeom prst="rect">
            <a:avLst/>
          </a:prstGeom>
        </p:spPr>
      </p:pic>
      <p:pic>
        <p:nvPicPr>
          <p:cNvPr id="4" name="Imagen 3">
            <a:extLst>
              <a:ext uri="{FF2B5EF4-FFF2-40B4-BE49-F238E27FC236}">
                <a16:creationId xmlns:a16="http://schemas.microsoft.com/office/drawing/2014/main" id="{A96077EC-08B5-E947-9C52-E61781BE9A0B}"/>
              </a:ext>
            </a:extLst>
          </p:cNvPr>
          <p:cNvPicPr>
            <a:picLocks noChangeAspect="1"/>
          </p:cNvPicPr>
          <p:nvPr/>
        </p:nvPicPr>
        <p:blipFill rotWithShape="1">
          <a:blip r:embed="rId5"/>
          <a:srcRect l="17983" r="15136"/>
          <a:stretch/>
        </p:blipFill>
        <p:spPr>
          <a:xfrm>
            <a:off x="645165" y="1153391"/>
            <a:ext cx="4565010" cy="4551218"/>
          </a:xfrm>
          <a:prstGeom prst="rect">
            <a:avLst/>
          </a:prstGeom>
        </p:spPr>
      </p:pic>
      <p:sp>
        <p:nvSpPr>
          <p:cNvPr id="8" name="CuadroTexto 7">
            <a:extLst>
              <a:ext uri="{FF2B5EF4-FFF2-40B4-BE49-F238E27FC236}">
                <a16:creationId xmlns:a16="http://schemas.microsoft.com/office/drawing/2014/main" id="{4418BD5B-B888-5A42-9EB1-B51BA8326659}"/>
              </a:ext>
            </a:extLst>
          </p:cNvPr>
          <p:cNvSpPr txBox="1"/>
          <p:nvPr/>
        </p:nvSpPr>
        <p:spPr>
          <a:xfrm>
            <a:off x="6814185" y="1432274"/>
            <a:ext cx="5486400" cy="4524315"/>
          </a:xfrm>
          <a:prstGeom prst="rect">
            <a:avLst/>
          </a:prstGeom>
          <a:noFill/>
        </p:spPr>
        <p:txBody>
          <a:bodyPr wrap="square" rtlCol="0">
            <a:spAutoFit/>
          </a:bodyPr>
          <a:lstStyle/>
          <a:p>
            <a:r>
              <a:rPr lang="es-CO" sz="1600" b="1" dirty="0">
                <a:latin typeface="Karla" pitchFamily="2" charset="0"/>
                <a:ea typeface="Karla" pitchFamily="2" charset="0"/>
              </a:rPr>
              <a:t>Cifra</a:t>
            </a:r>
            <a:r>
              <a:rPr lang="es-CO" sz="1600" dirty="0">
                <a:latin typeface="Karla" pitchFamily="2" charset="0"/>
                <a:ea typeface="Karla" pitchFamily="2" charset="0"/>
              </a:rPr>
              <a:t> </a:t>
            </a:r>
            <a:r>
              <a:rPr lang="es-CO" sz="1600" dirty="0" err="1">
                <a:solidFill>
                  <a:schemeClr val="bg1"/>
                </a:solidFill>
                <a:latin typeface="Karla" pitchFamily="2" charset="0"/>
                <a:ea typeface="Karla" pitchFamily="2" charset="0"/>
              </a:rPr>
              <a:t>Lorem</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ipsum</a:t>
            </a:r>
            <a:r>
              <a:rPr lang="es-CO" sz="1600" dirty="0">
                <a:solidFill>
                  <a:schemeClr val="bg1"/>
                </a:solidFill>
                <a:latin typeface="Karla" pitchFamily="2" charset="0"/>
                <a:ea typeface="Karla" pitchFamily="2" charset="0"/>
              </a:rPr>
              <a:t> dolor </a:t>
            </a:r>
            <a:r>
              <a:rPr lang="es-CO" sz="1600" dirty="0" err="1">
                <a:solidFill>
                  <a:schemeClr val="bg1"/>
                </a:solidFill>
                <a:latin typeface="Karla" pitchFamily="2" charset="0"/>
                <a:ea typeface="Karla" pitchFamily="2" charset="0"/>
              </a:rPr>
              <a:t>sit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amet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consectetur</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adipiscing</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elit</a:t>
            </a:r>
            <a:r>
              <a:rPr lang="es-CO" sz="1600" dirty="0">
                <a:solidFill>
                  <a:schemeClr val="bg1"/>
                </a:solidFill>
                <a:latin typeface="Karla" pitchFamily="2" charset="0"/>
                <a:ea typeface="Karla" pitchFamily="2" charset="0"/>
              </a:rPr>
              <a:t>.</a:t>
            </a:r>
          </a:p>
          <a:p>
            <a:endParaRPr lang="es-CO" sz="1600" dirty="0">
              <a:solidFill>
                <a:schemeClr val="bg1"/>
              </a:solidFill>
              <a:latin typeface="Karla" pitchFamily="2" charset="0"/>
              <a:ea typeface="Karla" pitchFamily="2" charset="0"/>
            </a:endParaRPr>
          </a:p>
          <a:p>
            <a:r>
              <a:rPr lang="es-CO" sz="1600" b="1" dirty="0">
                <a:latin typeface="Karla" pitchFamily="2" charset="0"/>
                <a:ea typeface="Karla" pitchFamily="2" charset="0"/>
              </a:rPr>
              <a:t>Cifra</a:t>
            </a:r>
            <a:r>
              <a:rPr lang="es-CO" sz="1600" dirty="0">
                <a:latin typeface="Karla" pitchFamily="2" charset="0"/>
                <a:ea typeface="Karla" pitchFamily="2" charset="0"/>
              </a:rPr>
              <a:t> </a:t>
            </a:r>
            <a:r>
              <a:rPr lang="es-CO" sz="1600" dirty="0" err="1">
                <a:solidFill>
                  <a:schemeClr val="bg1"/>
                </a:solidFill>
                <a:latin typeface="Karla" pitchFamily="2" charset="0"/>
                <a:ea typeface="Karla" pitchFamily="2" charset="0"/>
              </a:rPr>
              <a:t>Lorem</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ipsum</a:t>
            </a:r>
            <a:r>
              <a:rPr lang="es-CO" sz="1600" dirty="0">
                <a:solidFill>
                  <a:schemeClr val="bg1"/>
                </a:solidFill>
                <a:latin typeface="Karla" pitchFamily="2" charset="0"/>
                <a:ea typeface="Karla" pitchFamily="2" charset="0"/>
              </a:rPr>
              <a:t> dolor </a:t>
            </a:r>
            <a:r>
              <a:rPr lang="es-CO" sz="1600" dirty="0" err="1">
                <a:solidFill>
                  <a:schemeClr val="bg1"/>
                </a:solidFill>
                <a:latin typeface="Karla" pitchFamily="2" charset="0"/>
                <a:ea typeface="Karla" pitchFamily="2" charset="0"/>
              </a:rPr>
              <a:t>sit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amet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consectetur</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adipiscing</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elit</a:t>
            </a:r>
            <a:r>
              <a:rPr lang="es-CO" sz="1600" dirty="0">
                <a:solidFill>
                  <a:schemeClr val="bg1"/>
                </a:solidFill>
                <a:latin typeface="Karla" pitchFamily="2" charset="0"/>
                <a:ea typeface="Karla" pitchFamily="2" charset="0"/>
              </a:rPr>
              <a:t>.</a:t>
            </a:r>
            <a:endParaRPr lang="es-CO" sz="1600" dirty="0">
              <a:latin typeface="Karla" pitchFamily="2" charset="0"/>
              <a:ea typeface="Karla" pitchFamily="2" charset="0"/>
            </a:endParaRPr>
          </a:p>
          <a:p>
            <a:endParaRPr lang="es-CO" sz="1600" dirty="0">
              <a:latin typeface="Karla" pitchFamily="2" charset="0"/>
              <a:ea typeface="Karla" pitchFamily="2" charset="0"/>
            </a:endParaRPr>
          </a:p>
          <a:p>
            <a:r>
              <a:rPr lang="es-CO" sz="1600" b="1" dirty="0">
                <a:latin typeface="Karla" pitchFamily="2" charset="0"/>
                <a:ea typeface="Karla" pitchFamily="2" charset="0"/>
              </a:rPr>
              <a:t>Cifra</a:t>
            </a:r>
            <a:r>
              <a:rPr lang="es-CO" sz="1600" dirty="0">
                <a:latin typeface="Karla" pitchFamily="2" charset="0"/>
                <a:ea typeface="Karla" pitchFamily="2" charset="0"/>
              </a:rPr>
              <a:t> </a:t>
            </a:r>
            <a:r>
              <a:rPr lang="es-CO" sz="1600" dirty="0" err="1">
                <a:solidFill>
                  <a:schemeClr val="bg1"/>
                </a:solidFill>
                <a:latin typeface="Karla" pitchFamily="2" charset="0"/>
                <a:ea typeface="Karla" pitchFamily="2" charset="0"/>
              </a:rPr>
              <a:t>Lorem</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ipsum</a:t>
            </a:r>
            <a:r>
              <a:rPr lang="es-CO" sz="1600" dirty="0">
                <a:solidFill>
                  <a:schemeClr val="bg1"/>
                </a:solidFill>
                <a:latin typeface="Karla" pitchFamily="2" charset="0"/>
                <a:ea typeface="Karla" pitchFamily="2" charset="0"/>
              </a:rPr>
              <a:t> dolor </a:t>
            </a:r>
            <a:r>
              <a:rPr lang="es-CO" sz="1600" dirty="0" err="1">
                <a:solidFill>
                  <a:schemeClr val="bg1"/>
                </a:solidFill>
                <a:latin typeface="Karla" pitchFamily="2" charset="0"/>
                <a:ea typeface="Karla" pitchFamily="2" charset="0"/>
              </a:rPr>
              <a:t>sit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amet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consectetur</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adipiscing</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elit</a:t>
            </a:r>
            <a:r>
              <a:rPr lang="es-CO" sz="1600" dirty="0">
                <a:solidFill>
                  <a:schemeClr val="bg1"/>
                </a:solidFill>
                <a:latin typeface="Karla" pitchFamily="2" charset="0"/>
                <a:ea typeface="Karla" pitchFamily="2" charset="0"/>
              </a:rPr>
              <a:t>.</a:t>
            </a:r>
            <a:endParaRPr lang="es-CO" sz="1600" dirty="0">
              <a:latin typeface="Karla" pitchFamily="2" charset="0"/>
              <a:ea typeface="Karla" pitchFamily="2" charset="0"/>
            </a:endParaRPr>
          </a:p>
          <a:p>
            <a:endParaRPr lang="es-CO" sz="1600" dirty="0">
              <a:latin typeface="Karla" pitchFamily="2" charset="0"/>
              <a:ea typeface="Karla" pitchFamily="2" charset="0"/>
            </a:endParaRPr>
          </a:p>
          <a:p>
            <a:r>
              <a:rPr lang="es-CO" sz="1600" b="1" dirty="0">
                <a:latin typeface="Karla" pitchFamily="2" charset="0"/>
                <a:ea typeface="Karla" pitchFamily="2" charset="0"/>
              </a:rPr>
              <a:t>Cifra</a:t>
            </a:r>
            <a:r>
              <a:rPr lang="es-CO" sz="1600" dirty="0">
                <a:latin typeface="Karla" pitchFamily="2" charset="0"/>
                <a:ea typeface="Karla" pitchFamily="2" charset="0"/>
              </a:rPr>
              <a:t> </a:t>
            </a:r>
            <a:r>
              <a:rPr lang="es-CO" sz="1600" dirty="0" err="1">
                <a:solidFill>
                  <a:schemeClr val="bg1"/>
                </a:solidFill>
                <a:latin typeface="Karla" pitchFamily="2" charset="0"/>
                <a:ea typeface="Karla" pitchFamily="2" charset="0"/>
              </a:rPr>
              <a:t>Lorem</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ipsum</a:t>
            </a:r>
            <a:r>
              <a:rPr lang="es-CO" sz="1600" dirty="0">
                <a:solidFill>
                  <a:schemeClr val="bg1"/>
                </a:solidFill>
                <a:latin typeface="Karla" pitchFamily="2" charset="0"/>
                <a:ea typeface="Karla" pitchFamily="2" charset="0"/>
              </a:rPr>
              <a:t> dolor </a:t>
            </a:r>
            <a:r>
              <a:rPr lang="es-CO" sz="1600" dirty="0" err="1">
                <a:solidFill>
                  <a:schemeClr val="bg1"/>
                </a:solidFill>
                <a:latin typeface="Karla" pitchFamily="2" charset="0"/>
                <a:ea typeface="Karla" pitchFamily="2" charset="0"/>
              </a:rPr>
              <a:t>sit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amet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consectetur</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adipiscing</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elit</a:t>
            </a:r>
            <a:r>
              <a:rPr lang="es-CO" sz="1600" dirty="0">
                <a:solidFill>
                  <a:schemeClr val="bg1"/>
                </a:solidFill>
                <a:latin typeface="Karla" pitchFamily="2" charset="0"/>
                <a:ea typeface="Karla" pitchFamily="2" charset="0"/>
              </a:rPr>
              <a:t>.</a:t>
            </a:r>
            <a:endParaRPr lang="es-CO" sz="1600" dirty="0">
              <a:latin typeface="Karla" pitchFamily="2" charset="0"/>
              <a:ea typeface="Karla" pitchFamily="2" charset="0"/>
            </a:endParaRPr>
          </a:p>
          <a:p>
            <a:endParaRPr lang="es-CO" sz="1600" dirty="0">
              <a:latin typeface="Karla" pitchFamily="2" charset="0"/>
              <a:ea typeface="Karla" pitchFamily="2" charset="0"/>
            </a:endParaRPr>
          </a:p>
          <a:p>
            <a:r>
              <a:rPr lang="es-CO" sz="1600" b="1" dirty="0">
                <a:latin typeface="Karla" pitchFamily="2" charset="0"/>
                <a:ea typeface="Karla" pitchFamily="2" charset="0"/>
              </a:rPr>
              <a:t>Cifra</a:t>
            </a:r>
            <a:r>
              <a:rPr lang="es-CO" sz="1600" dirty="0">
                <a:latin typeface="Karla" pitchFamily="2" charset="0"/>
                <a:ea typeface="Karla" pitchFamily="2" charset="0"/>
              </a:rPr>
              <a:t> </a:t>
            </a:r>
            <a:r>
              <a:rPr lang="es-CO" sz="1600" dirty="0" err="1">
                <a:solidFill>
                  <a:schemeClr val="bg1"/>
                </a:solidFill>
                <a:latin typeface="Karla" pitchFamily="2" charset="0"/>
                <a:ea typeface="Karla" pitchFamily="2" charset="0"/>
              </a:rPr>
              <a:t>Lorem</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ipsum</a:t>
            </a:r>
            <a:r>
              <a:rPr lang="es-CO" sz="1600" dirty="0">
                <a:solidFill>
                  <a:schemeClr val="bg1"/>
                </a:solidFill>
                <a:latin typeface="Karla" pitchFamily="2" charset="0"/>
                <a:ea typeface="Karla" pitchFamily="2" charset="0"/>
              </a:rPr>
              <a:t> dolor </a:t>
            </a:r>
            <a:r>
              <a:rPr lang="es-CO" sz="1600" dirty="0" err="1">
                <a:solidFill>
                  <a:schemeClr val="bg1"/>
                </a:solidFill>
                <a:latin typeface="Karla" pitchFamily="2" charset="0"/>
                <a:ea typeface="Karla" pitchFamily="2" charset="0"/>
              </a:rPr>
              <a:t>sit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amet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consectetur</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adipiscing</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elit</a:t>
            </a:r>
            <a:r>
              <a:rPr lang="es-CO" sz="1600" dirty="0">
                <a:solidFill>
                  <a:schemeClr val="bg1"/>
                </a:solidFill>
                <a:latin typeface="Karla" pitchFamily="2" charset="0"/>
                <a:ea typeface="Karla" pitchFamily="2" charset="0"/>
              </a:rPr>
              <a:t>.</a:t>
            </a:r>
            <a:endParaRPr lang="es-CO" sz="1600" dirty="0">
              <a:latin typeface="Karla" pitchFamily="2" charset="0"/>
              <a:ea typeface="Karla" pitchFamily="2" charset="0"/>
            </a:endParaRPr>
          </a:p>
          <a:p>
            <a:endParaRPr lang="es-CO" sz="1600" dirty="0">
              <a:latin typeface="Karla" pitchFamily="2" charset="0"/>
              <a:ea typeface="Karla" pitchFamily="2" charset="0"/>
            </a:endParaRPr>
          </a:p>
          <a:p>
            <a:r>
              <a:rPr lang="es-CO" sz="1600" b="1" dirty="0">
                <a:latin typeface="Karla" pitchFamily="2" charset="0"/>
                <a:ea typeface="Karla" pitchFamily="2" charset="0"/>
              </a:rPr>
              <a:t>Cifra</a:t>
            </a:r>
            <a:r>
              <a:rPr lang="es-CO" sz="1600" dirty="0">
                <a:latin typeface="Karla" pitchFamily="2" charset="0"/>
                <a:ea typeface="Karla" pitchFamily="2" charset="0"/>
              </a:rPr>
              <a:t> </a:t>
            </a:r>
            <a:r>
              <a:rPr lang="es-CO" sz="1600" dirty="0" err="1">
                <a:solidFill>
                  <a:schemeClr val="bg1"/>
                </a:solidFill>
                <a:latin typeface="Karla" pitchFamily="2" charset="0"/>
                <a:ea typeface="Karla" pitchFamily="2" charset="0"/>
              </a:rPr>
              <a:t>Lorem</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ipsum</a:t>
            </a:r>
            <a:r>
              <a:rPr lang="es-CO" sz="1600" dirty="0">
                <a:solidFill>
                  <a:schemeClr val="bg1"/>
                </a:solidFill>
                <a:latin typeface="Karla" pitchFamily="2" charset="0"/>
                <a:ea typeface="Karla" pitchFamily="2" charset="0"/>
              </a:rPr>
              <a:t> dolor </a:t>
            </a:r>
            <a:r>
              <a:rPr lang="es-CO" sz="1600" dirty="0" err="1">
                <a:solidFill>
                  <a:schemeClr val="bg1"/>
                </a:solidFill>
                <a:latin typeface="Karla" pitchFamily="2" charset="0"/>
                <a:ea typeface="Karla" pitchFamily="2" charset="0"/>
              </a:rPr>
              <a:t>sit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amet</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consectetur</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adipiscing</a:t>
            </a:r>
            <a:r>
              <a:rPr lang="es-CO" sz="1600" dirty="0">
                <a:solidFill>
                  <a:schemeClr val="bg1"/>
                </a:solidFill>
                <a:latin typeface="Karla" pitchFamily="2" charset="0"/>
                <a:ea typeface="Karla" pitchFamily="2" charset="0"/>
              </a:rPr>
              <a:t> </a:t>
            </a:r>
            <a:r>
              <a:rPr lang="es-CO" sz="1600" dirty="0" err="1">
                <a:solidFill>
                  <a:schemeClr val="bg1"/>
                </a:solidFill>
                <a:latin typeface="Karla" pitchFamily="2" charset="0"/>
                <a:ea typeface="Karla" pitchFamily="2" charset="0"/>
              </a:rPr>
              <a:t>elit</a:t>
            </a:r>
            <a:r>
              <a:rPr lang="es-CO" sz="1600" dirty="0">
                <a:solidFill>
                  <a:schemeClr val="bg1"/>
                </a:solidFill>
                <a:latin typeface="Karla" pitchFamily="2" charset="0"/>
                <a:ea typeface="Karla" pitchFamily="2" charset="0"/>
              </a:rPr>
              <a:t>.</a:t>
            </a:r>
            <a:endParaRPr lang="es-CO" sz="1600" dirty="0">
              <a:latin typeface="Karla" pitchFamily="2" charset="0"/>
              <a:ea typeface="Karla" pitchFamily="2" charset="0"/>
            </a:endParaRPr>
          </a:p>
          <a:p>
            <a:endParaRPr lang="es-CO" sz="1600" dirty="0">
              <a:latin typeface="Karla" pitchFamily="2" charset="0"/>
              <a:ea typeface="Karla" pitchFamily="2" charset="0"/>
            </a:endParaRPr>
          </a:p>
        </p:txBody>
      </p:sp>
    </p:spTree>
    <p:extLst>
      <p:ext uri="{BB962C8B-B14F-4D97-AF65-F5344CB8AC3E}">
        <p14:creationId xmlns:p14="http://schemas.microsoft.com/office/powerpoint/2010/main" val="3606791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2"/>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AF23456E-BB5F-D048-975B-9751B0796308}"/>
              </a:ext>
            </a:extLst>
          </p:cNvPr>
          <p:cNvSpPr txBox="1"/>
          <p:nvPr/>
        </p:nvSpPr>
        <p:spPr>
          <a:xfrm>
            <a:off x="228600" y="642152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Título general PPT</a:t>
            </a:r>
          </a:p>
        </p:txBody>
      </p:sp>
      <p:pic>
        <p:nvPicPr>
          <p:cNvPr id="4" name="Imagen 3">
            <a:extLst>
              <a:ext uri="{FF2B5EF4-FFF2-40B4-BE49-F238E27FC236}">
                <a16:creationId xmlns:a16="http://schemas.microsoft.com/office/drawing/2014/main" id="{8603B996-D0A4-2E4A-B8CF-2D37AC9B2994}"/>
              </a:ext>
            </a:extLst>
          </p:cNvPr>
          <p:cNvPicPr>
            <a:picLocks noChangeAspect="1"/>
          </p:cNvPicPr>
          <p:nvPr/>
        </p:nvPicPr>
        <p:blipFill>
          <a:blip r:embed="rId3"/>
          <a:stretch>
            <a:fillRect/>
          </a:stretch>
        </p:blipFill>
        <p:spPr>
          <a:xfrm>
            <a:off x="1267584" y="997526"/>
            <a:ext cx="4846144" cy="5226393"/>
          </a:xfrm>
          <a:prstGeom prst="rect">
            <a:avLst/>
          </a:prstGeom>
        </p:spPr>
      </p:pic>
      <p:pic>
        <p:nvPicPr>
          <p:cNvPr id="13" name="Imagen 12">
            <a:extLst>
              <a:ext uri="{FF2B5EF4-FFF2-40B4-BE49-F238E27FC236}">
                <a16:creationId xmlns:a16="http://schemas.microsoft.com/office/drawing/2014/main" id="{26D77D97-E191-DF42-9686-A76915C65A4C}"/>
              </a:ext>
            </a:extLst>
          </p:cNvPr>
          <p:cNvPicPr>
            <a:picLocks noChangeAspect="1"/>
          </p:cNvPicPr>
          <p:nvPr/>
        </p:nvPicPr>
        <p:blipFill>
          <a:blip r:embed="rId3"/>
          <a:stretch>
            <a:fillRect/>
          </a:stretch>
        </p:blipFill>
        <p:spPr>
          <a:xfrm>
            <a:off x="5760579" y="997526"/>
            <a:ext cx="4846144" cy="5226393"/>
          </a:xfrm>
          <a:prstGeom prst="rect">
            <a:avLst/>
          </a:prstGeom>
        </p:spPr>
      </p:pic>
      <p:sp>
        <p:nvSpPr>
          <p:cNvPr id="14" name="CuadroTexto 13">
            <a:extLst>
              <a:ext uri="{FF2B5EF4-FFF2-40B4-BE49-F238E27FC236}">
                <a16:creationId xmlns:a16="http://schemas.microsoft.com/office/drawing/2014/main" id="{DC8AA98B-6A45-E74A-95EA-725F8261D623}"/>
              </a:ext>
            </a:extLst>
          </p:cNvPr>
          <p:cNvSpPr txBox="1"/>
          <p:nvPr/>
        </p:nvSpPr>
        <p:spPr>
          <a:xfrm>
            <a:off x="1810788" y="1544574"/>
            <a:ext cx="1288473" cy="523220"/>
          </a:xfrm>
          <a:prstGeom prst="rect">
            <a:avLst/>
          </a:prstGeom>
          <a:noFill/>
        </p:spPr>
        <p:txBody>
          <a:bodyPr wrap="square" rtlCol="0">
            <a:spAutoFit/>
          </a:bodyPr>
          <a:lstStyle/>
          <a:p>
            <a:r>
              <a:rPr lang="es-CO" sz="2800" b="1" dirty="0">
                <a:solidFill>
                  <a:srgbClr val="2FC9E1"/>
                </a:solidFill>
                <a:latin typeface="Karla" pitchFamily="2" charset="0"/>
                <a:ea typeface="Karla" pitchFamily="2" charset="0"/>
              </a:rPr>
              <a:t>Título</a:t>
            </a:r>
          </a:p>
        </p:txBody>
      </p:sp>
      <p:sp>
        <p:nvSpPr>
          <p:cNvPr id="8" name="CuadroTexto 7">
            <a:extLst>
              <a:ext uri="{FF2B5EF4-FFF2-40B4-BE49-F238E27FC236}">
                <a16:creationId xmlns:a16="http://schemas.microsoft.com/office/drawing/2014/main" id="{60DEF823-68D1-7747-B36C-50AA15F5EE3F}"/>
              </a:ext>
            </a:extLst>
          </p:cNvPr>
          <p:cNvSpPr txBox="1"/>
          <p:nvPr/>
        </p:nvSpPr>
        <p:spPr>
          <a:xfrm>
            <a:off x="1738745" y="2313501"/>
            <a:ext cx="3657600" cy="3693319"/>
          </a:xfrm>
          <a:prstGeom prst="rect">
            <a:avLst/>
          </a:prstGeom>
          <a:noFill/>
        </p:spPr>
        <p:txBody>
          <a:bodyPr wrap="square" rtlCol="0">
            <a:spAutoFit/>
          </a:bodyPr>
          <a:lstStyle/>
          <a:p>
            <a:r>
              <a:rPr lang="es-CO"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b="1" dirty="0">
                <a:latin typeface="Karla" pitchFamily="2" charset="0"/>
                <a:ea typeface="Karla" pitchFamily="2" charset="0"/>
              </a:rPr>
              <a:t>. </a:t>
            </a:r>
            <a:r>
              <a:rPr lang="es-CO"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a:p>
            <a:endParaRPr lang="es-CO" dirty="0"/>
          </a:p>
        </p:txBody>
      </p:sp>
      <p:sp>
        <p:nvSpPr>
          <p:cNvPr id="16" name="CuadroTexto 15">
            <a:extLst>
              <a:ext uri="{FF2B5EF4-FFF2-40B4-BE49-F238E27FC236}">
                <a16:creationId xmlns:a16="http://schemas.microsoft.com/office/drawing/2014/main" id="{CBC2D8F3-6C53-3342-A29F-7B80B869F519}"/>
              </a:ext>
            </a:extLst>
          </p:cNvPr>
          <p:cNvSpPr txBox="1"/>
          <p:nvPr/>
        </p:nvSpPr>
        <p:spPr>
          <a:xfrm>
            <a:off x="6322985" y="1507185"/>
            <a:ext cx="1288473" cy="523220"/>
          </a:xfrm>
          <a:prstGeom prst="rect">
            <a:avLst/>
          </a:prstGeom>
          <a:noFill/>
        </p:spPr>
        <p:txBody>
          <a:bodyPr wrap="square" rtlCol="0">
            <a:spAutoFit/>
          </a:bodyPr>
          <a:lstStyle/>
          <a:p>
            <a:r>
              <a:rPr lang="es-CO" sz="2800" b="1" dirty="0">
                <a:solidFill>
                  <a:srgbClr val="2FC9E1"/>
                </a:solidFill>
                <a:latin typeface="Karla" pitchFamily="2" charset="0"/>
                <a:ea typeface="Karla" pitchFamily="2" charset="0"/>
              </a:rPr>
              <a:t>Título</a:t>
            </a:r>
          </a:p>
        </p:txBody>
      </p:sp>
      <p:sp>
        <p:nvSpPr>
          <p:cNvPr id="17" name="CuadroTexto 16">
            <a:extLst>
              <a:ext uri="{FF2B5EF4-FFF2-40B4-BE49-F238E27FC236}">
                <a16:creationId xmlns:a16="http://schemas.microsoft.com/office/drawing/2014/main" id="{CB4436A3-D2EC-C542-B90A-CCF5294F6C50}"/>
              </a:ext>
            </a:extLst>
          </p:cNvPr>
          <p:cNvSpPr txBox="1"/>
          <p:nvPr/>
        </p:nvSpPr>
        <p:spPr>
          <a:xfrm>
            <a:off x="6250942" y="2276112"/>
            <a:ext cx="3657600" cy="3693319"/>
          </a:xfrm>
          <a:prstGeom prst="rect">
            <a:avLst/>
          </a:prstGeom>
          <a:noFill/>
        </p:spPr>
        <p:txBody>
          <a:bodyPr wrap="square" rtlCol="0">
            <a:spAutoFit/>
          </a:bodyPr>
          <a:lstStyle/>
          <a:p>
            <a:r>
              <a:rPr lang="es-CO"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b="1" dirty="0">
                <a:latin typeface="Karla" pitchFamily="2" charset="0"/>
                <a:ea typeface="Karla" pitchFamily="2" charset="0"/>
              </a:rPr>
              <a:t>. </a:t>
            </a:r>
            <a:r>
              <a:rPr lang="es-CO"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a:p>
            <a:endParaRPr lang="es-CO" dirty="0"/>
          </a:p>
        </p:txBody>
      </p:sp>
    </p:spTree>
    <p:extLst>
      <p:ext uri="{BB962C8B-B14F-4D97-AF65-F5344CB8AC3E}">
        <p14:creationId xmlns:p14="http://schemas.microsoft.com/office/powerpoint/2010/main" val="4274857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253E769-C8EA-6447-BB91-BFB8417DF771}"/>
              </a:ext>
            </a:extLst>
          </p:cNvPr>
          <p:cNvPicPr>
            <a:picLocks noChangeAspect="1"/>
          </p:cNvPicPr>
          <p:nvPr/>
        </p:nvPicPr>
        <p:blipFill>
          <a:blip r:embed="rId2"/>
          <a:stretch>
            <a:fillRect/>
          </a:stretch>
        </p:blipFill>
        <p:spPr>
          <a:xfrm>
            <a:off x="0" y="0"/>
            <a:ext cx="12192000" cy="6858000"/>
          </a:xfrm>
          <a:prstGeom prst="rect">
            <a:avLst/>
          </a:prstGeom>
        </p:spPr>
      </p:pic>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3"/>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a:cxnSpLocks/>
          </p:cNvCxnSpPr>
          <p:nvPr/>
        </p:nvCxnSpPr>
        <p:spPr>
          <a:xfrm flipH="1">
            <a:off x="213360" y="6361043"/>
            <a:ext cx="230124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AF23456E-BB5F-D048-975B-9751B0796308}"/>
              </a:ext>
            </a:extLst>
          </p:cNvPr>
          <p:cNvSpPr txBox="1"/>
          <p:nvPr/>
        </p:nvSpPr>
        <p:spPr>
          <a:xfrm>
            <a:off x="228600" y="642152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Título general PPT</a:t>
            </a:r>
          </a:p>
        </p:txBody>
      </p:sp>
      <p:sp>
        <p:nvSpPr>
          <p:cNvPr id="14" name="CuadroTexto 13">
            <a:extLst>
              <a:ext uri="{FF2B5EF4-FFF2-40B4-BE49-F238E27FC236}">
                <a16:creationId xmlns:a16="http://schemas.microsoft.com/office/drawing/2014/main" id="{936CE5D3-18E0-DD4B-942E-EEF025244F08}"/>
              </a:ext>
            </a:extLst>
          </p:cNvPr>
          <p:cNvSpPr txBox="1"/>
          <p:nvPr/>
        </p:nvSpPr>
        <p:spPr>
          <a:xfrm>
            <a:off x="3658389" y="2284865"/>
            <a:ext cx="4551219" cy="2862322"/>
          </a:xfrm>
          <a:prstGeom prst="rect">
            <a:avLst/>
          </a:prstGeom>
          <a:noFill/>
        </p:spPr>
        <p:txBody>
          <a:bodyPr wrap="square" rtlCol="0">
            <a:spAutoFit/>
          </a:bodyPr>
          <a:lstStyle/>
          <a:p>
            <a:r>
              <a:rPr lang="es-CO"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b="1" dirty="0">
                <a:latin typeface="Karla" pitchFamily="2" charset="0"/>
                <a:ea typeface="Karla" pitchFamily="2" charset="0"/>
              </a:rPr>
              <a:t>. </a:t>
            </a:r>
            <a:r>
              <a:rPr lang="es-CO"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a:p>
            <a:endParaRPr lang="es-CO" dirty="0"/>
          </a:p>
        </p:txBody>
      </p:sp>
      <p:cxnSp>
        <p:nvCxnSpPr>
          <p:cNvPr id="16" name="Conector recto 15">
            <a:extLst>
              <a:ext uri="{FF2B5EF4-FFF2-40B4-BE49-F238E27FC236}">
                <a16:creationId xmlns:a16="http://schemas.microsoft.com/office/drawing/2014/main" id="{DA1464CE-ADCC-244D-BE25-E2B9B1FD454D}"/>
              </a:ext>
            </a:extLst>
          </p:cNvPr>
          <p:cNvCxnSpPr>
            <a:cxnSpLocks/>
          </p:cNvCxnSpPr>
          <p:nvPr/>
        </p:nvCxnSpPr>
        <p:spPr>
          <a:xfrm flipH="1">
            <a:off x="9201460" y="6361043"/>
            <a:ext cx="27845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3DA946C0-1692-DC44-8663-BA8BD0BDC0A9}"/>
              </a:ext>
            </a:extLst>
          </p:cNvPr>
          <p:cNvPicPr>
            <a:picLocks noChangeAspect="1"/>
          </p:cNvPicPr>
          <p:nvPr/>
        </p:nvPicPr>
        <p:blipFill>
          <a:blip r:embed="rId4"/>
          <a:stretch>
            <a:fillRect/>
          </a:stretch>
        </p:blipFill>
        <p:spPr>
          <a:xfrm>
            <a:off x="2645980" y="84085"/>
            <a:ext cx="6676691" cy="6676691"/>
          </a:xfrm>
          <a:prstGeom prst="rect">
            <a:avLst/>
          </a:prstGeom>
        </p:spPr>
      </p:pic>
    </p:spTree>
    <p:extLst>
      <p:ext uri="{BB962C8B-B14F-4D97-AF65-F5344CB8AC3E}">
        <p14:creationId xmlns:p14="http://schemas.microsoft.com/office/powerpoint/2010/main" val="2607974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0AFE1F5-588F-AE44-AF04-155B1CA8339E}"/>
              </a:ext>
            </a:extLst>
          </p:cNvPr>
          <p:cNvPicPr>
            <a:picLocks noChangeAspect="1"/>
          </p:cNvPicPr>
          <p:nvPr/>
        </p:nvPicPr>
        <p:blipFill rotWithShape="1">
          <a:blip r:embed="rId2"/>
          <a:srcRect t="8087" b="8087"/>
          <a:stretch/>
        </p:blipFill>
        <p:spPr>
          <a:xfrm>
            <a:off x="1646879" y="0"/>
            <a:ext cx="8181109" cy="6857998"/>
          </a:xfrm>
          <a:prstGeom prst="rect">
            <a:avLst/>
          </a:prstGeom>
        </p:spPr>
      </p:pic>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3"/>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a:cxnSpLocks/>
          </p:cNvCxnSpPr>
          <p:nvPr/>
        </p:nvCxnSpPr>
        <p:spPr>
          <a:xfrm flipH="1">
            <a:off x="213360" y="6361043"/>
            <a:ext cx="230124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AF23456E-BB5F-D048-975B-9751B0796308}"/>
              </a:ext>
            </a:extLst>
          </p:cNvPr>
          <p:cNvSpPr txBox="1"/>
          <p:nvPr/>
        </p:nvSpPr>
        <p:spPr>
          <a:xfrm>
            <a:off x="228600" y="642152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Título general PPT</a:t>
            </a:r>
          </a:p>
        </p:txBody>
      </p:sp>
      <p:cxnSp>
        <p:nvCxnSpPr>
          <p:cNvPr id="16" name="Conector recto 15">
            <a:extLst>
              <a:ext uri="{FF2B5EF4-FFF2-40B4-BE49-F238E27FC236}">
                <a16:creationId xmlns:a16="http://schemas.microsoft.com/office/drawing/2014/main" id="{DA1464CE-ADCC-244D-BE25-E2B9B1FD454D}"/>
              </a:ext>
            </a:extLst>
          </p:cNvPr>
          <p:cNvCxnSpPr>
            <a:cxnSpLocks/>
          </p:cNvCxnSpPr>
          <p:nvPr/>
        </p:nvCxnSpPr>
        <p:spPr>
          <a:xfrm flipH="1">
            <a:off x="9201460" y="6361043"/>
            <a:ext cx="27845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4" name="Rectángulo 3">
            <a:extLst>
              <a:ext uri="{FF2B5EF4-FFF2-40B4-BE49-F238E27FC236}">
                <a16:creationId xmlns:a16="http://schemas.microsoft.com/office/drawing/2014/main" id="{65ABA5A4-EF5A-5D4D-B92F-7FA6415DD9C4}"/>
              </a:ext>
            </a:extLst>
          </p:cNvPr>
          <p:cNvSpPr/>
          <p:nvPr/>
        </p:nvSpPr>
        <p:spPr>
          <a:xfrm>
            <a:off x="0" y="678884"/>
            <a:ext cx="12192000" cy="52924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uadroTexto 20">
            <a:extLst>
              <a:ext uri="{FF2B5EF4-FFF2-40B4-BE49-F238E27FC236}">
                <a16:creationId xmlns:a16="http://schemas.microsoft.com/office/drawing/2014/main" id="{9F458B8E-9187-DA49-BD04-C76DCE230F54}"/>
              </a:ext>
            </a:extLst>
          </p:cNvPr>
          <p:cNvSpPr txBox="1"/>
          <p:nvPr/>
        </p:nvSpPr>
        <p:spPr>
          <a:xfrm>
            <a:off x="3820390" y="1876970"/>
            <a:ext cx="4551219" cy="2862322"/>
          </a:xfrm>
          <a:prstGeom prst="rect">
            <a:avLst/>
          </a:prstGeom>
          <a:noFill/>
        </p:spPr>
        <p:txBody>
          <a:bodyPr wrap="square" rtlCol="0">
            <a:spAutoFit/>
          </a:bodyPr>
          <a:lstStyle/>
          <a:p>
            <a:r>
              <a:rPr lang="es-CO"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b="1" dirty="0">
                <a:latin typeface="Karla" pitchFamily="2" charset="0"/>
                <a:ea typeface="Karla" pitchFamily="2" charset="0"/>
              </a:rPr>
              <a:t>. </a:t>
            </a:r>
            <a:r>
              <a:rPr lang="es-CO"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a:p>
            <a:endParaRPr lang="es-CO" dirty="0"/>
          </a:p>
        </p:txBody>
      </p:sp>
    </p:spTree>
    <p:extLst>
      <p:ext uri="{BB962C8B-B14F-4D97-AF65-F5344CB8AC3E}">
        <p14:creationId xmlns:p14="http://schemas.microsoft.com/office/powerpoint/2010/main" val="3428096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A14EFBCD-F1DC-9643-B687-0BD30BA15D3E}"/>
              </a:ext>
            </a:extLst>
          </p:cNvPr>
          <p:cNvSpPr txBox="1"/>
          <p:nvPr/>
        </p:nvSpPr>
        <p:spPr>
          <a:xfrm>
            <a:off x="4643920" y="1324934"/>
            <a:ext cx="6955604" cy="1569660"/>
          </a:xfrm>
          <a:prstGeom prst="rect">
            <a:avLst/>
          </a:prstGeom>
          <a:noFill/>
        </p:spPr>
        <p:txBody>
          <a:bodyPr wrap="square" rtlCol="0">
            <a:spAutoFit/>
          </a:bodyPr>
          <a:lstStyle/>
          <a:p>
            <a:r>
              <a:rPr lang="es-CO" sz="4800" b="1" dirty="0">
                <a:ea typeface="Karla" pitchFamily="2" charset="0"/>
              </a:rPr>
              <a:t>Proyecto final</a:t>
            </a:r>
          </a:p>
          <a:p>
            <a:r>
              <a:rPr lang="es-CO" sz="4800" b="1" dirty="0">
                <a:ea typeface="Karla" pitchFamily="2" charset="0"/>
              </a:rPr>
              <a:t>Ciencia de Datos Aplicada</a:t>
            </a:r>
          </a:p>
        </p:txBody>
      </p:sp>
      <p:pic>
        <p:nvPicPr>
          <p:cNvPr id="8" name="Imagen 7">
            <a:extLst>
              <a:ext uri="{FF2B5EF4-FFF2-40B4-BE49-F238E27FC236}">
                <a16:creationId xmlns:a16="http://schemas.microsoft.com/office/drawing/2014/main" id="{9CFBA9B7-4CB4-6048-A12A-BE7CAB1C6A8A}"/>
              </a:ext>
            </a:extLst>
          </p:cNvPr>
          <p:cNvPicPr>
            <a:picLocks noChangeAspect="1"/>
          </p:cNvPicPr>
          <p:nvPr/>
        </p:nvPicPr>
        <p:blipFill>
          <a:blip r:embed="rId2"/>
          <a:stretch>
            <a:fillRect/>
          </a:stretch>
        </p:blipFill>
        <p:spPr>
          <a:xfrm>
            <a:off x="9730154" y="6119446"/>
            <a:ext cx="2234278" cy="562707"/>
          </a:xfrm>
          <a:prstGeom prst="rect">
            <a:avLst/>
          </a:prstGeom>
        </p:spPr>
      </p:pic>
      <p:pic>
        <p:nvPicPr>
          <p:cNvPr id="5" name="Imagen 4">
            <a:extLst>
              <a:ext uri="{FF2B5EF4-FFF2-40B4-BE49-F238E27FC236}">
                <a16:creationId xmlns:a16="http://schemas.microsoft.com/office/drawing/2014/main" id="{EE7E45C8-F736-434C-A516-68540EBDE067}"/>
              </a:ext>
            </a:extLst>
          </p:cNvPr>
          <p:cNvPicPr>
            <a:picLocks noChangeAspect="1"/>
          </p:cNvPicPr>
          <p:nvPr/>
        </p:nvPicPr>
        <p:blipFill>
          <a:blip r:embed="rId3"/>
          <a:stretch>
            <a:fillRect/>
          </a:stretch>
        </p:blipFill>
        <p:spPr>
          <a:xfrm>
            <a:off x="-769822" y="-100011"/>
            <a:ext cx="5196679" cy="7197497"/>
          </a:xfrm>
          <a:prstGeom prst="rect">
            <a:avLst/>
          </a:prstGeom>
        </p:spPr>
      </p:pic>
      <p:sp>
        <p:nvSpPr>
          <p:cNvPr id="9" name="CuadroTexto 8">
            <a:extLst>
              <a:ext uri="{FF2B5EF4-FFF2-40B4-BE49-F238E27FC236}">
                <a16:creationId xmlns:a16="http://schemas.microsoft.com/office/drawing/2014/main" id="{A33B215D-AC50-8D4B-B576-F0C92B5C3284}"/>
              </a:ext>
            </a:extLst>
          </p:cNvPr>
          <p:cNvSpPr txBox="1"/>
          <p:nvPr/>
        </p:nvSpPr>
        <p:spPr>
          <a:xfrm>
            <a:off x="3924729" y="4146160"/>
            <a:ext cx="7880278" cy="923330"/>
          </a:xfrm>
          <a:prstGeom prst="rect">
            <a:avLst/>
          </a:prstGeom>
          <a:noFill/>
        </p:spPr>
        <p:txBody>
          <a:bodyPr wrap="square" rtlCol="0">
            <a:spAutoFit/>
          </a:bodyPr>
          <a:lstStyle/>
          <a:p>
            <a:pPr algn="r" rtl="0" fontAlgn="base"/>
            <a:r>
              <a:rPr lang="es-MX" b="0" i="0" u="none" strike="noStrike" dirty="0">
                <a:solidFill>
                  <a:srgbClr val="7F7F7F"/>
                </a:solidFill>
                <a:effectLst/>
                <a:latin typeface="Trebuchet MS" panose="020B0703020202090204" pitchFamily="34" charset="0"/>
              </a:rPr>
              <a:t>Universidad de los Andes</a:t>
            </a:r>
          </a:p>
          <a:p>
            <a:pPr algn="r" rtl="0" fontAlgn="base"/>
            <a:r>
              <a:rPr lang="es-MX" b="0" i="0" u="none" strike="noStrike" dirty="0">
                <a:solidFill>
                  <a:srgbClr val="7F7F7F"/>
                </a:solidFill>
                <a:effectLst/>
                <a:latin typeface="Trebuchet MS" panose="020B0703020202090204" pitchFamily="34" charset="0"/>
              </a:rPr>
              <a:t>Ivan Saavedra Villamil, Salomón Novoa Montenegro, Julián Sanabria Mejía</a:t>
            </a:r>
            <a:r>
              <a:rPr lang="en-US" b="0" i="0" dirty="0">
                <a:solidFill>
                  <a:srgbClr val="000000"/>
                </a:solidFill>
                <a:effectLst/>
                <a:latin typeface="Trebuchet MS" panose="020B0703020202090204" pitchFamily="34" charset="0"/>
              </a:rPr>
              <a:t>​</a:t>
            </a:r>
            <a:endParaRPr lang="en-US" b="0" i="0" dirty="0">
              <a:solidFill>
                <a:srgbClr val="000000"/>
              </a:solidFill>
              <a:effectLst/>
              <a:latin typeface="Segoe UI" panose="020F0502020204030204" pitchFamily="34" charset="0"/>
            </a:endParaRPr>
          </a:p>
          <a:p>
            <a:pPr algn="r" rtl="0" fontAlgn="base"/>
            <a:r>
              <a:rPr lang="es-MX" b="0" i="0" u="none" strike="noStrike" dirty="0">
                <a:solidFill>
                  <a:srgbClr val="7F7F7F"/>
                </a:solidFill>
                <a:effectLst/>
                <a:latin typeface="Trebuchet MS" panose="020B0703020202090204" pitchFamily="34" charset="0"/>
              </a:rPr>
              <a:t>{ir.saavedra232, s.novoa485, jj.sanabria}@uniandes.edu.co</a:t>
            </a:r>
            <a:endParaRPr lang="en-US" b="0" i="0" dirty="0">
              <a:solidFill>
                <a:srgbClr val="000000"/>
              </a:solidFill>
              <a:effectLst/>
              <a:latin typeface="Segoe UI" panose="020F0502020204030204" pitchFamily="34" charset="0"/>
            </a:endParaRPr>
          </a:p>
        </p:txBody>
      </p:sp>
    </p:spTree>
    <p:extLst>
      <p:ext uri="{BB962C8B-B14F-4D97-AF65-F5344CB8AC3E}">
        <p14:creationId xmlns:p14="http://schemas.microsoft.com/office/powerpoint/2010/main" val="1136288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2"/>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AF23456E-BB5F-D048-975B-9751B0796308}"/>
              </a:ext>
            </a:extLst>
          </p:cNvPr>
          <p:cNvSpPr txBox="1"/>
          <p:nvPr/>
        </p:nvSpPr>
        <p:spPr>
          <a:xfrm>
            <a:off x="228600" y="642152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Título general PPT</a:t>
            </a:r>
          </a:p>
        </p:txBody>
      </p:sp>
      <p:pic>
        <p:nvPicPr>
          <p:cNvPr id="2" name="Imagen 1">
            <a:extLst>
              <a:ext uri="{FF2B5EF4-FFF2-40B4-BE49-F238E27FC236}">
                <a16:creationId xmlns:a16="http://schemas.microsoft.com/office/drawing/2014/main" id="{39E56C0B-C797-094C-A2F5-B0CF01C15177}"/>
              </a:ext>
            </a:extLst>
          </p:cNvPr>
          <p:cNvPicPr>
            <a:picLocks noChangeAspect="1"/>
          </p:cNvPicPr>
          <p:nvPr/>
        </p:nvPicPr>
        <p:blipFill>
          <a:blip r:embed="rId3"/>
          <a:stretch>
            <a:fillRect/>
          </a:stretch>
        </p:blipFill>
        <p:spPr>
          <a:xfrm>
            <a:off x="0" y="125086"/>
            <a:ext cx="12192000" cy="6173611"/>
          </a:xfrm>
          <a:prstGeom prst="rect">
            <a:avLst/>
          </a:prstGeom>
        </p:spPr>
      </p:pic>
      <p:pic>
        <p:nvPicPr>
          <p:cNvPr id="4" name="Imagen 3">
            <a:extLst>
              <a:ext uri="{FF2B5EF4-FFF2-40B4-BE49-F238E27FC236}">
                <a16:creationId xmlns:a16="http://schemas.microsoft.com/office/drawing/2014/main" id="{D321F2F3-2A7D-0343-9A2E-4F687C7C75A9}"/>
              </a:ext>
            </a:extLst>
          </p:cNvPr>
          <p:cNvPicPr>
            <a:picLocks noChangeAspect="1"/>
          </p:cNvPicPr>
          <p:nvPr/>
        </p:nvPicPr>
        <p:blipFill>
          <a:blip r:embed="rId4"/>
          <a:stretch>
            <a:fillRect/>
          </a:stretch>
        </p:blipFill>
        <p:spPr>
          <a:xfrm>
            <a:off x="535290" y="440037"/>
            <a:ext cx="4476779" cy="5543708"/>
          </a:xfrm>
          <a:prstGeom prst="rect">
            <a:avLst/>
          </a:prstGeom>
        </p:spPr>
      </p:pic>
      <p:sp>
        <p:nvSpPr>
          <p:cNvPr id="13" name="CuadroTexto 12">
            <a:extLst>
              <a:ext uri="{FF2B5EF4-FFF2-40B4-BE49-F238E27FC236}">
                <a16:creationId xmlns:a16="http://schemas.microsoft.com/office/drawing/2014/main" id="{0965212F-2DFF-4F4A-96CA-F1A59C1233C0}"/>
              </a:ext>
            </a:extLst>
          </p:cNvPr>
          <p:cNvSpPr txBox="1"/>
          <p:nvPr/>
        </p:nvSpPr>
        <p:spPr>
          <a:xfrm>
            <a:off x="2364012" y="559303"/>
            <a:ext cx="7357296" cy="3072636"/>
          </a:xfrm>
          <a:prstGeom prst="rect">
            <a:avLst/>
          </a:prstGeom>
          <a:noFill/>
        </p:spPr>
        <p:txBody>
          <a:bodyPr wrap="square" rtlCol="0">
            <a:spAutoFit/>
          </a:bodyPr>
          <a:lstStyle/>
          <a:p>
            <a:pPr>
              <a:spcBef>
                <a:spcPts val="100"/>
              </a:spcBef>
              <a:spcAft>
                <a:spcPts val="100"/>
              </a:spcAft>
            </a:pPr>
            <a:r>
              <a:rPr lang="es-CO" sz="9600" b="1" dirty="0">
                <a:solidFill>
                  <a:srgbClr val="2FC9E1"/>
                </a:solidFill>
                <a:latin typeface="Karla" pitchFamily="2" charset="0"/>
                <a:ea typeface="Karla" pitchFamily="2" charset="0"/>
              </a:rPr>
              <a:t>Título </a:t>
            </a:r>
          </a:p>
          <a:p>
            <a:pPr>
              <a:spcBef>
                <a:spcPts val="100"/>
              </a:spcBef>
              <a:spcAft>
                <a:spcPts val="100"/>
              </a:spcAft>
            </a:pPr>
            <a:r>
              <a:rPr lang="es-CO" sz="9600" b="1" dirty="0">
                <a:solidFill>
                  <a:srgbClr val="2FC9E1"/>
                </a:solidFill>
                <a:latin typeface="Karla" pitchFamily="2" charset="0"/>
                <a:ea typeface="Karla" pitchFamily="2" charset="0"/>
              </a:rPr>
              <a:t>acá</a:t>
            </a:r>
          </a:p>
        </p:txBody>
      </p:sp>
      <p:sp>
        <p:nvSpPr>
          <p:cNvPr id="14" name="CuadroTexto 13">
            <a:extLst>
              <a:ext uri="{FF2B5EF4-FFF2-40B4-BE49-F238E27FC236}">
                <a16:creationId xmlns:a16="http://schemas.microsoft.com/office/drawing/2014/main" id="{936CE5D3-18E0-DD4B-942E-EEF025244F08}"/>
              </a:ext>
            </a:extLst>
          </p:cNvPr>
          <p:cNvSpPr txBox="1"/>
          <p:nvPr/>
        </p:nvSpPr>
        <p:spPr>
          <a:xfrm>
            <a:off x="6615901" y="3211891"/>
            <a:ext cx="4551219" cy="2862322"/>
          </a:xfrm>
          <a:prstGeom prst="rect">
            <a:avLst/>
          </a:prstGeom>
          <a:noFill/>
        </p:spPr>
        <p:txBody>
          <a:bodyPr wrap="square" rtlCol="0">
            <a:spAutoFit/>
          </a:bodyPr>
          <a:lstStyle/>
          <a:p>
            <a:r>
              <a:rPr lang="es-CO"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b="1" dirty="0">
                <a:latin typeface="Karla" pitchFamily="2" charset="0"/>
                <a:ea typeface="Karla" pitchFamily="2" charset="0"/>
              </a:rPr>
              <a:t>. </a:t>
            </a:r>
            <a:r>
              <a:rPr lang="es-CO"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a:p>
            <a:endParaRPr lang="es-CO" dirty="0"/>
          </a:p>
        </p:txBody>
      </p:sp>
    </p:spTree>
    <p:extLst>
      <p:ext uri="{BB962C8B-B14F-4D97-AF65-F5344CB8AC3E}">
        <p14:creationId xmlns:p14="http://schemas.microsoft.com/office/powerpoint/2010/main" val="1439478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6B1C4B0E-634C-AC4F-9D8F-D9FE8E986877}"/>
              </a:ext>
            </a:extLst>
          </p:cNvPr>
          <p:cNvPicPr>
            <a:picLocks noChangeAspect="1"/>
          </p:cNvPicPr>
          <p:nvPr/>
        </p:nvPicPr>
        <p:blipFill>
          <a:blip r:embed="rId2"/>
          <a:stretch>
            <a:fillRect/>
          </a:stretch>
        </p:blipFill>
        <p:spPr>
          <a:xfrm>
            <a:off x="-93955" y="-14288"/>
            <a:ext cx="12311316" cy="7058025"/>
          </a:xfrm>
          <a:prstGeom prst="rect">
            <a:avLst/>
          </a:prstGeom>
        </p:spPr>
      </p:pic>
      <p:pic>
        <p:nvPicPr>
          <p:cNvPr id="13" name="Imagen 12">
            <a:extLst>
              <a:ext uri="{FF2B5EF4-FFF2-40B4-BE49-F238E27FC236}">
                <a16:creationId xmlns:a16="http://schemas.microsoft.com/office/drawing/2014/main" id="{2C28ADDE-4F9A-DA4C-85BB-BC2999F6D0E4}"/>
              </a:ext>
            </a:extLst>
          </p:cNvPr>
          <p:cNvPicPr>
            <a:picLocks noChangeAspect="1"/>
          </p:cNvPicPr>
          <p:nvPr/>
        </p:nvPicPr>
        <p:blipFill>
          <a:blip r:embed="rId3"/>
          <a:stretch>
            <a:fillRect/>
          </a:stretch>
        </p:blipFill>
        <p:spPr>
          <a:xfrm>
            <a:off x="5368768" y="1059874"/>
            <a:ext cx="4846144" cy="5226393"/>
          </a:xfrm>
          <a:prstGeom prst="rect">
            <a:avLst/>
          </a:prstGeom>
        </p:spPr>
      </p:pic>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4"/>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a:cxnSpLocks/>
          </p:cNvCxnSpPr>
          <p:nvPr/>
        </p:nvCxnSpPr>
        <p:spPr>
          <a:xfrm flipH="1">
            <a:off x="213360" y="6361043"/>
            <a:ext cx="1197864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AF23456E-BB5F-D048-975B-9751B0796308}"/>
              </a:ext>
            </a:extLst>
          </p:cNvPr>
          <p:cNvSpPr txBox="1"/>
          <p:nvPr/>
        </p:nvSpPr>
        <p:spPr>
          <a:xfrm>
            <a:off x="228600" y="642152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Título general PPT</a:t>
            </a:r>
          </a:p>
        </p:txBody>
      </p:sp>
      <p:sp>
        <p:nvSpPr>
          <p:cNvPr id="14" name="CuadroTexto 13">
            <a:extLst>
              <a:ext uri="{FF2B5EF4-FFF2-40B4-BE49-F238E27FC236}">
                <a16:creationId xmlns:a16="http://schemas.microsoft.com/office/drawing/2014/main" id="{936CE5D3-18E0-DD4B-942E-EEF025244F08}"/>
              </a:ext>
            </a:extLst>
          </p:cNvPr>
          <p:cNvSpPr txBox="1"/>
          <p:nvPr/>
        </p:nvSpPr>
        <p:spPr>
          <a:xfrm>
            <a:off x="6096000" y="2495227"/>
            <a:ext cx="3391681" cy="2523768"/>
          </a:xfrm>
          <a:prstGeom prst="rect">
            <a:avLst/>
          </a:prstGeom>
          <a:noFill/>
        </p:spPr>
        <p:txBody>
          <a:bodyPr wrap="square" rtlCol="0">
            <a:spAutoFit/>
          </a:bodyPr>
          <a:lstStyle/>
          <a:p>
            <a:r>
              <a:rPr lang="es-CO" sz="1400"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sz="1400" b="1" dirty="0">
                <a:latin typeface="Karla" pitchFamily="2" charset="0"/>
                <a:ea typeface="Karla" pitchFamily="2" charset="0"/>
              </a:rPr>
              <a:t>. </a:t>
            </a:r>
            <a:r>
              <a:rPr lang="es-CO" sz="1400"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a:p>
            <a:endParaRPr lang="es-CO" dirty="0"/>
          </a:p>
        </p:txBody>
      </p:sp>
      <p:sp>
        <p:nvSpPr>
          <p:cNvPr id="8" name="CuadroTexto 7">
            <a:extLst>
              <a:ext uri="{FF2B5EF4-FFF2-40B4-BE49-F238E27FC236}">
                <a16:creationId xmlns:a16="http://schemas.microsoft.com/office/drawing/2014/main" id="{95B9DC26-CD1E-D244-8277-4F54C963CF7A}"/>
              </a:ext>
            </a:extLst>
          </p:cNvPr>
          <p:cNvSpPr txBox="1"/>
          <p:nvPr/>
        </p:nvSpPr>
        <p:spPr>
          <a:xfrm>
            <a:off x="1780715" y="2202621"/>
            <a:ext cx="2558810" cy="1938992"/>
          </a:xfrm>
          <a:prstGeom prst="rect">
            <a:avLst/>
          </a:prstGeom>
          <a:noFill/>
        </p:spPr>
        <p:txBody>
          <a:bodyPr wrap="square" rtlCol="0">
            <a:spAutoFit/>
          </a:bodyPr>
          <a:lstStyle/>
          <a:p>
            <a:r>
              <a:rPr lang="es-CO" sz="6000" b="1" dirty="0">
                <a:solidFill>
                  <a:schemeClr val="accent1"/>
                </a:solidFill>
                <a:latin typeface="Karla" pitchFamily="2" charset="0"/>
                <a:ea typeface="Karla" pitchFamily="2" charset="0"/>
              </a:rPr>
              <a:t>Título</a:t>
            </a:r>
          </a:p>
          <a:p>
            <a:r>
              <a:rPr lang="es-CO" sz="6000" b="1" dirty="0">
                <a:solidFill>
                  <a:schemeClr val="accent1"/>
                </a:solidFill>
                <a:latin typeface="Karla" pitchFamily="2" charset="0"/>
                <a:ea typeface="Karla" pitchFamily="2" charset="0"/>
              </a:rPr>
              <a:t>acá</a:t>
            </a:r>
          </a:p>
        </p:txBody>
      </p:sp>
    </p:spTree>
    <p:extLst>
      <p:ext uri="{BB962C8B-B14F-4D97-AF65-F5344CB8AC3E}">
        <p14:creationId xmlns:p14="http://schemas.microsoft.com/office/powerpoint/2010/main" val="1531303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13998FF-E3F3-0C4B-9D88-AF565B34C05D}"/>
              </a:ext>
            </a:extLst>
          </p:cNvPr>
          <p:cNvPicPr>
            <a:picLocks noChangeAspect="1"/>
          </p:cNvPicPr>
          <p:nvPr/>
        </p:nvPicPr>
        <p:blipFill>
          <a:blip r:embed="rId2"/>
          <a:stretch>
            <a:fillRect/>
          </a:stretch>
        </p:blipFill>
        <p:spPr>
          <a:xfrm>
            <a:off x="1959870" y="262853"/>
            <a:ext cx="7733163" cy="5843480"/>
          </a:xfrm>
          <a:prstGeom prst="rect">
            <a:avLst/>
          </a:prstGeom>
        </p:spPr>
      </p:pic>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3"/>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a:cxnSpLocks/>
          </p:cNvCxnSpPr>
          <p:nvPr/>
        </p:nvCxnSpPr>
        <p:spPr>
          <a:xfrm flipH="1">
            <a:off x="213360" y="6361043"/>
            <a:ext cx="1197864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AF23456E-BB5F-D048-975B-9751B0796308}"/>
              </a:ext>
            </a:extLst>
          </p:cNvPr>
          <p:cNvSpPr txBox="1"/>
          <p:nvPr/>
        </p:nvSpPr>
        <p:spPr>
          <a:xfrm>
            <a:off x="228600" y="642152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Título general PPT</a:t>
            </a:r>
          </a:p>
        </p:txBody>
      </p:sp>
      <p:sp>
        <p:nvSpPr>
          <p:cNvPr id="14" name="CuadroTexto 13">
            <a:extLst>
              <a:ext uri="{FF2B5EF4-FFF2-40B4-BE49-F238E27FC236}">
                <a16:creationId xmlns:a16="http://schemas.microsoft.com/office/drawing/2014/main" id="{936CE5D3-18E0-DD4B-942E-EEF025244F08}"/>
              </a:ext>
            </a:extLst>
          </p:cNvPr>
          <p:cNvSpPr txBox="1"/>
          <p:nvPr/>
        </p:nvSpPr>
        <p:spPr>
          <a:xfrm>
            <a:off x="5163777" y="1720840"/>
            <a:ext cx="3844553" cy="3416320"/>
          </a:xfrm>
          <a:prstGeom prst="rect">
            <a:avLst/>
          </a:prstGeom>
          <a:noFill/>
        </p:spPr>
        <p:txBody>
          <a:bodyPr wrap="square" rtlCol="0">
            <a:spAutoFit/>
          </a:bodyPr>
          <a:lstStyle/>
          <a:p>
            <a:r>
              <a:rPr lang="es-CO"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b="1" dirty="0">
                <a:latin typeface="Karla" pitchFamily="2" charset="0"/>
                <a:ea typeface="Karla" pitchFamily="2" charset="0"/>
              </a:rPr>
              <a:t>. </a:t>
            </a:r>
            <a:r>
              <a:rPr lang="es-CO"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a:p>
            <a:endParaRPr lang="es-CO" dirty="0"/>
          </a:p>
        </p:txBody>
      </p:sp>
    </p:spTree>
    <p:extLst>
      <p:ext uri="{BB962C8B-B14F-4D97-AF65-F5344CB8AC3E}">
        <p14:creationId xmlns:p14="http://schemas.microsoft.com/office/powerpoint/2010/main" val="3917969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2B69EBC8-AA67-4149-AD5A-9E7E272B91F1}"/>
              </a:ext>
            </a:extLst>
          </p:cNvPr>
          <p:cNvPicPr>
            <a:picLocks noChangeAspect="1"/>
          </p:cNvPicPr>
          <p:nvPr/>
        </p:nvPicPr>
        <p:blipFill>
          <a:blip r:embed="rId2"/>
          <a:stretch>
            <a:fillRect/>
          </a:stretch>
        </p:blipFill>
        <p:spPr>
          <a:xfrm>
            <a:off x="-71436" y="2202620"/>
            <a:ext cx="12363450" cy="4712531"/>
          </a:xfrm>
          <a:prstGeom prst="rect">
            <a:avLst/>
          </a:prstGeom>
        </p:spPr>
      </p:pic>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3"/>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a:cxnSpLocks/>
          </p:cNvCxnSpPr>
          <p:nvPr/>
        </p:nvCxnSpPr>
        <p:spPr>
          <a:xfrm flipH="1">
            <a:off x="213360" y="6361043"/>
            <a:ext cx="1197864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AF23456E-BB5F-D048-975B-9751B0796308}"/>
              </a:ext>
            </a:extLst>
          </p:cNvPr>
          <p:cNvSpPr txBox="1"/>
          <p:nvPr/>
        </p:nvSpPr>
        <p:spPr>
          <a:xfrm>
            <a:off x="228600" y="642152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Título general PPT</a:t>
            </a:r>
          </a:p>
        </p:txBody>
      </p:sp>
      <p:sp>
        <p:nvSpPr>
          <p:cNvPr id="14" name="CuadroTexto 13">
            <a:extLst>
              <a:ext uri="{FF2B5EF4-FFF2-40B4-BE49-F238E27FC236}">
                <a16:creationId xmlns:a16="http://schemas.microsoft.com/office/drawing/2014/main" id="{936CE5D3-18E0-DD4B-942E-EEF025244F08}"/>
              </a:ext>
            </a:extLst>
          </p:cNvPr>
          <p:cNvSpPr txBox="1"/>
          <p:nvPr/>
        </p:nvSpPr>
        <p:spPr>
          <a:xfrm>
            <a:off x="6110289" y="3762499"/>
            <a:ext cx="3391681" cy="2523768"/>
          </a:xfrm>
          <a:prstGeom prst="rect">
            <a:avLst/>
          </a:prstGeom>
          <a:noFill/>
        </p:spPr>
        <p:txBody>
          <a:bodyPr wrap="square" rtlCol="0">
            <a:spAutoFit/>
          </a:bodyPr>
          <a:lstStyle/>
          <a:p>
            <a:r>
              <a:rPr lang="es-CO" sz="1400"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sz="1400" b="1" dirty="0">
                <a:latin typeface="Karla" pitchFamily="2" charset="0"/>
                <a:ea typeface="Karla" pitchFamily="2" charset="0"/>
              </a:rPr>
              <a:t>. </a:t>
            </a:r>
            <a:r>
              <a:rPr lang="es-CO" sz="1400"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a:p>
            <a:endParaRPr lang="es-CO" dirty="0"/>
          </a:p>
        </p:txBody>
      </p:sp>
      <p:sp>
        <p:nvSpPr>
          <p:cNvPr id="8" name="CuadroTexto 7">
            <a:extLst>
              <a:ext uri="{FF2B5EF4-FFF2-40B4-BE49-F238E27FC236}">
                <a16:creationId xmlns:a16="http://schemas.microsoft.com/office/drawing/2014/main" id="{95B9DC26-CD1E-D244-8277-4F54C963CF7A}"/>
              </a:ext>
            </a:extLst>
          </p:cNvPr>
          <p:cNvSpPr txBox="1"/>
          <p:nvPr/>
        </p:nvSpPr>
        <p:spPr>
          <a:xfrm>
            <a:off x="1780715" y="2202621"/>
            <a:ext cx="2558810" cy="1015663"/>
          </a:xfrm>
          <a:prstGeom prst="rect">
            <a:avLst/>
          </a:prstGeom>
          <a:noFill/>
        </p:spPr>
        <p:txBody>
          <a:bodyPr wrap="square" rtlCol="0">
            <a:spAutoFit/>
          </a:bodyPr>
          <a:lstStyle/>
          <a:p>
            <a:r>
              <a:rPr lang="es-CO" sz="6000" b="1" dirty="0">
                <a:solidFill>
                  <a:schemeClr val="accent1"/>
                </a:solidFill>
                <a:latin typeface="Karla" pitchFamily="2" charset="0"/>
                <a:ea typeface="Karla" pitchFamily="2" charset="0"/>
              </a:rPr>
              <a:t>Título</a:t>
            </a:r>
          </a:p>
        </p:txBody>
      </p:sp>
      <p:pic>
        <p:nvPicPr>
          <p:cNvPr id="5" name="Imagen 4">
            <a:extLst>
              <a:ext uri="{FF2B5EF4-FFF2-40B4-BE49-F238E27FC236}">
                <a16:creationId xmlns:a16="http://schemas.microsoft.com/office/drawing/2014/main" id="{C7FAA367-AFC7-4249-8063-BF150260AA73}"/>
              </a:ext>
            </a:extLst>
          </p:cNvPr>
          <p:cNvPicPr>
            <a:picLocks noChangeAspect="1"/>
          </p:cNvPicPr>
          <p:nvPr/>
        </p:nvPicPr>
        <p:blipFill>
          <a:blip r:embed="rId4"/>
          <a:stretch>
            <a:fillRect/>
          </a:stretch>
        </p:blipFill>
        <p:spPr>
          <a:xfrm>
            <a:off x="-71436" y="-144006"/>
            <a:ext cx="12363450" cy="3145511"/>
          </a:xfrm>
          <a:prstGeom prst="rect">
            <a:avLst/>
          </a:prstGeom>
        </p:spPr>
      </p:pic>
    </p:spTree>
    <p:extLst>
      <p:ext uri="{BB962C8B-B14F-4D97-AF65-F5344CB8AC3E}">
        <p14:creationId xmlns:p14="http://schemas.microsoft.com/office/powerpoint/2010/main" val="2373492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47B6DAE-5033-CE4D-ADB3-075545C20268}"/>
              </a:ext>
            </a:extLst>
          </p:cNvPr>
          <p:cNvPicPr>
            <a:picLocks noChangeAspect="1"/>
          </p:cNvPicPr>
          <p:nvPr/>
        </p:nvPicPr>
        <p:blipFill>
          <a:blip r:embed="rId2"/>
          <a:stretch>
            <a:fillRect/>
          </a:stretch>
        </p:blipFill>
        <p:spPr>
          <a:xfrm>
            <a:off x="614587" y="1003081"/>
            <a:ext cx="9408345" cy="4851837"/>
          </a:xfrm>
          <a:prstGeom prst="rect">
            <a:avLst/>
          </a:prstGeom>
        </p:spPr>
      </p:pic>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3"/>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a:cxnSpLocks/>
          </p:cNvCxnSpPr>
          <p:nvPr/>
        </p:nvCxnSpPr>
        <p:spPr>
          <a:xfrm flipH="1">
            <a:off x="213360" y="6361043"/>
            <a:ext cx="1197864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AF23456E-BB5F-D048-975B-9751B0796308}"/>
              </a:ext>
            </a:extLst>
          </p:cNvPr>
          <p:cNvSpPr txBox="1"/>
          <p:nvPr/>
        </p:nvSpPr>
        <p:spPr>
          <a:xfrm>
            <a:off x="228600" y="642152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Título general PPT</a:t>
            </a:r>
          </a:p>
        </p:txBody>
      </p:sp>
      <p:sp>
        <p:nvSpPr>
          <p:cNvPr id="14" name="CuadroTexto 13">
            <a:extLst>
              <a:ext uri="{FF2B5EF4-FFF2-40B4-BE49-F238E27FC236}">
                <a16:creationId xmlns:a16="http://schemas.microsoft.com/office/drawing/2014/main" id="{936CE5D3-18E0-DD4B-942E-EEF025244F08}"/>
              </a:ext>
            </a:extLst>
          </p:cNvPr>
          <p:cNvSpPr txBox="1"/>
          <p:nvPr/>
        </p:nvSpPr>
        <p:spPr>
          <a:xfrm>
            <a:off x="6096000" y="2495227"/>
            <a:ext cx="3391681" cy="2523768"/>
          </a:xfrm>
          <a:prstGeom prst="rect">
            <a:avLst/>
          </a:prstGeom>
          <a:noFill/>
        </p:spPr>
        <p:txBody>
          <a:bodyPr wrap="square" rtlCol="0">
            <a:spAutoFit/>
          </a:bodyPr>
          <a:lstStyle/>
          <a:p>
            <a:r>
              <a:rPr lang="es-CO" sz="1400" dirty="0">
                <a:solidFill>
                  <a:schemeClr val="bg1"/>
                </a:solidFill>
                <a:latin typeface="Karla" pitchFamily="2" charset="0"/>
                <a:ea typeface="Karla" pitchFamily="2" charset="0"/>
              </a:rPr>
              <a:t>Lorem ipsum dolor sit amet, consectetur adipiscing elit, sed do eiusmod tempor incididunt ut labore et dolore magna aliqua</a:t>
            </a:r>
            <a:r>
              <a:rPr lang="es-CO" sz="1400" b="1" dirty="0">
                <a:latin typeface="Karla" pitchFamily="2" charset="0"/>
                <a:ea typeface="Karla" pitchFamily="2" charset="0"/>
              </a:rPr>
              <a:t>. </a:t>
            </a:r>
            <a:r>
              <a:rPr lang="es-CO" sz="1400" dirty="0">
                <a:solidFill>
                  <a:schemeClr val="bg1"/>
                </a:solidFill>
                <a:latin typeface="Karla" pitchFamily="2" charset="0"/>
                <a:ea typeface="Karla" pitchFamily="2" charset="0"/>
              </a:rPr>
              <a:t>Duis aute irure dolor in reprehenderit in voluptate velit esse cillum dolore eu fugiat nulla pariatur. Excepteur sint occaecat cupidatat non proident, sunt in culpa qui officia deserunt mollit anim id est laborum</a:t>
            </a:r>
          </a:p>
          <a:p>
            <a:endParaRPr lang="es-CO" dirty="0"/>
          </a:p>
        </p:txBody>
      </p:sp>
      <p:sp>
        <p:nvSpPr>
          <p:cNvPr id="8" name="CuadroTexto 7">
            <a:extLst>
              <a:ext uri="{FF2B5EF4-FFF2-40B4-BE49-F238E27FC236}">
                <a16:creationId xmlns:a16="http://schemas.microsoft.com/office/drawing/2014/main" id="{95B9DC26-CD1E-D244-8277-4F54C963CF7A}"/>
              </a:ext>
            </a:extLst>
          </p:cNvPr>
          <p:cNvSpPr txBox="1"/>
          <p:nvPr/>
        </p:nvSpPr>
        <p:spPr>
          <a:xfrm>
            <a:off x="1780715" y="2202621"/>
            <a:ext cx="2558810" cy="1015663"/>
          </a:xfrm>
          <a:prstGeom prst="rect">
            <a:avLst/>
          </a:prstGeom>
          <a:noFill/>
        </p:spPr>
        <p:txBody>
          <a:bodyPr wrap="square" rtlCol="0">
            <a:spAutoFit/>
          </a:bodyPr>
          <a:lstStyle/>
          <a:p>
            <a:r>
              <a:rPr lang="es-CO" sz="6000" b="1" dirty="0">
                <a:solidFill>
                  <a:schemeClr val="accent1"/>
                </a:solidFill>
                <a:latin typeface="Karla" pitchFamily="2" charset="0"/>
                <a:ea typeface="Karla" pitchFamily="2" charset="0"/>
              </a:rPr>
              <a:t>Título</a:t>
            </a:r>
          </a:p>
        </p:txBody>
      </p:sp>
    </p:spTree>
    <p:extLst>
      <p:ext uri="{BB962C8B-B14F-4D97-AF65-F5344CB8AC3E}">
        <p14:creationId xmlns:p14="http://schemas.microsoft.com/office/powerpoint/2010/main" val="972702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AD490D5-7EAF-8349-B41A-A7EEF99DD15F}"/>
              </a:ext>
            </a:extLst>
          </p:cNvPr>
          <p:cNvPicPr>
            <a:picLocks noChangeAspect="1"/>
          </p:cNvPicPr>
          <p:nvPr/>
        </p:nvPicPr>
        <p:blipFill>
          <a:blip r:embed="rId2"/>
          <a:stretch>
            <a:fillRect/>
          </a:stretch>
        </p:blipFill>
        <p:spPr>
          <a:xfrm>
            <a:off x="893305" y="706034"/>
            <a:ext cx="1168400" cy="1168400"/>
          </a:xfrm>
          <a:prstGeom prst="rect">
            <a:avLst/>
          </a:prstGeom>
        </p:spPr>
      </p:pic>
      <p:pic>
        <p:nvPicPr>
          <p:cNvPr id="5" name="Imagen 4">
            <a:extLst>
              <a:ext uri="{FF2B5EF4-FFF2-40B4-BE49-F238E27FC236}">
                <a16:creationId xmlns:a16="http://schemas.microsoft.com/office/drawing/2014/main" id="{9B141B44-15AB-5146-8A65-462F8C3AC46B}"/>
              </a:ext>
            </a:extLst>
          </p:cNvPr>
          <p:cNvPicPr>
            <a:picLocks noChangeAspect="1"/>
          </p:cNvPicPr>
          <p:nvPr/>
        </p:nvPicPr>
        <p:blipFill>
          <a:blip r:embed="rId3"/>
          <a:stretch>
            <a:fillRect/>
          </a:stretch>
        </p:blipFill>
        <p:spPr>
          <a:xfrm>
            <a:off x="2600917" y="706034"/>
            <a:ext cx="1193800" cy="1193800"/>
          </a:xfrm>
          <a:prstGeom prst="rect">
            <a:avLst/>
          </a:prstGeom>
        </p:spPr>
      </p:pic>
      <p:pic>
        <p:nvPicPr>
          <p:cNvPr id="6" name="Imagen 5">
            <a:extLst>
              <a:ext uri="{FF2B5EF4-FFF2-40B4-BE49-F238E27FC236}">
                <a16:creationId xmlns:a16="http://schemas.microsoft.com/office/drawing/2014/main" id="{31C13E8C-8F5C-4847-8ECF-7C11BF8D4875}"/>
              </a:ext>
            </a:extLst>
          </p:cNvPr>
          <p:cNvPicPr>
            <a:picLocks noChangeAspect="1"/>
          </p:cNvPicPr>
          <p:nvPr/>
        </p:nvPicPr>
        <p:blipFill>
          <a:blip r:embed="rId4"/>
          <a:stretch>
            <a:fillRect/>
          </a:stretch>
        </p:blipFill>
        <p:spPr>
          <a:xfrm>
            <a:off x="4333929" y="744134"/>
            <a:ext cx="1117600" cy="1117600"/>
          </a:xfrm>
          <a:prstGeom prst="rect">
            <a:avLst/>
          </a:prstGeom>
        </p:spPr>
      </p:pic>
      <p:pic>
        <p:nvPicPr>
          <p:cNvPr id="7" name="Imagen 6">
            <a:extLst>
              <a:ext uri="{FF2B5EF4-FFF2-40B4-BE49-F238E27FC236}">
                <a16:creationId xmlns:a16="http://schemas.microsoft.com/office/drawing/2014/main" id="{14C8249B-D0BC-0143-9D60-D1108D556F0A}"/>
              </a:ext>
            </a:extLst>
          </p:cNvPr>
          <p:cNvPicPr>
            <a:picLocks noChangeAspect="1"/>
          </p:cNvPicPr>
          <p:nvPr/>
        </p:nvPicPr>
        <p:blipFill>
          <a:blip r:embed="rId5"/>
          <a:stretch>
            <a:fillRect/>
          </a:stretch>
        </p:blipFill>
        <p:spPr>
          <a:xfrm>
            <a:off x="5990741" y="706034"/>
            <a:ext cx="1143000" cy="1143000"/>
          </a:xfrm>
          <a:prstGeom prst="rect">
            <a:avLst/>
          </a:prstGeom>
        </p:spPr>
      </p:pic>
      <p:pic>
        <p:nvPicPr>
          <p:cNvPr id="8" name="Imagen 7">
            <a:extLst>
              <a:ext uri="{FF2B5EF4-FFF2-40B4-BE49-F238E27FC236}">
                <a16:creationId xmlns:a16="http://schemas.microsoft.com/office/drawing/2014/main" id="{1A813871-79A3-5047-A809-F9E6E38637E2}"/>
              </a:ext>
            </a:extLst>
          </p:cNvPr>
          <p:cNvPicPr>
            <a:picLocks noChangeAspect="1"/>
          </p:cNvPicPr>
          <p:nvPr/>
        </p:nvPicPr>
        <p:blipFill>
          <a:blip r:embed="rId6"/>
          <a:stretch>
            <a:fillRect/>
          </a:stretch>
        </p:blipFill>
        <p:spPr>
          <a:xfrm>
            <a:off x="7523781" y="744134"/>
            <a:ext cx="1143000" cy="1143000"/>
          </a:xfrm>
          <a:prstGeom prst="rect">
            <a:avLst/>
          </a:prstGeom>
        </p:spPr>
      </p:pic>
      <p:pic>
        <p:nvPicPr>
          <p:cNvPr id="9" name="Imagen 8">
            <a:extLst>
              <a:ext uri="{FF2B5EF4-FFF2-40B4-BE49-F238E27FC236}">
                <a16:creationId xmlns:a16="http://schemas.microsoft.com/office/drawing/2014/main" id="{07B05DDD-828B-EF4A-86AE-C8D52C792CFF}"/>
              </a:ext>
            </a:extLst>
          </p:cNvPr>
          <p:cNvPicPr>
            <a:picLocks noChangeAspect="1"/>
          </p:cNvPicPr>
          <p:nvPr/>
        </p:nvPicPr>
        <p:blipFill>
          <a:blip r:embed="rId7"/>
          <a:stretch>
            <a:fillRect/>
          </a:stretch>
        </p:blipFill>
        <p:spPr>
          <a:xfrm>
            <a:off x="9006883" y="680634"/>
            <a:ext cx="1168400" cy="1168400"/>
          </a:xfrm>
          <a:prstGeom prst="rect">
            <a:avLst/>
          </a:prstGeom>
        </p:spPr>
      </p:pic>
      <p:pic>
        <p:nvPicPr>
          <p:cNvPr id="10" name="Imagen 9">
            <a:extLst>
              <a:ext uri="{FF2B5EF4-FFF2-40B4-BE49-F238E27FC236}">
                <a16:creationId xmlns:a16="http://schemas.microsoft.com/office/drawing/2014/main" id="{B1AD64B0-D5D0-6A48-A6A3-F5CB86541FD5}"/>
              </a:ext>
            </a:extLst>
          </p:cNvPr>
          <p:cNvPicPr>
            <a:picLocks noChangeAspect="1"/>
          </p:cNvPicPr>
          <p:nvPr/>
        </p:nvPicPr>
        <p:blipFill>
          <a:blip r:embed="rId8"/>
          <a:stretch>
            <a:fillRect/>
          </a:stretch>
        </p:blipFill>
        <p:spPr>
          <a:xfrm>
            <a:off x="10539923" y="693334"/>
            <a:ext cx="1143000" cy="1143000"/>
          </a:xfrm>
          <a:prstGeom prst="rect">
            <a:avLst/>
          </a:prstGeom>
        </p:spPr>
      </p:pic>
      <p:pic>
        <p:nvPicPr>
          <p:cNvPr id="11" name="Imagen 10">
            <a:extLst>
              <a:ext uri="{FF2B5EF4-FFF2-40B4-BE49-F238E27FC236}">
                <a16:creationId xmlns:a16="http://schemas.microsoft.com/office/drawing/2014/main" id="{E43AA709-2AC4-0C45-B908-30EE1A83A7BC}"/>
              </a:ext>
            </a:extLst>
          </p:cNvPr>
          <p:cNvPicPr>
            <a:picLocks noChangeAspect="1"/>
          </p:cNvPicPr>
          <p:nvPr/>
        </p:nvPicPr>
        <p:blipFill>
          <a:blip r:embed="rId9"/>
          <a:stretch>
            <a:fillRect/>
          </a:stretch>
        </p:blipFill>
        <p:spPr>
          <a:xfrm>
            <a:off x="893305" y="2257372"/>
            <a:ext cx="1168400" cy="1041400"/>
          </a:xfrm>
          <a:prstGeom prst="rect">
            <a:avLst/>
          </a:prstGeom>
        </p:spPr>
      </p:pic>
      <p:pic>
        <p:nvPicPr>
          <p:cNvPr id="12" name="Imagen 11">
            <a:extLst>
              <a:ext uri="{FF2B5EF4-FFF2-40B4-BE49-F238E27FC236}">
                <a16:creationId xmlns:a16="http://schemas.microsoft.com/office/drawing/2014/main" id="{C77F0FA4-3120-C24A-BDBA-F1F1854AB922}"/>
              </a:ext>
            </a:extLst>
          </p:cNvPr>
          <p:cNvPicPr>
            <a:picLocks noChangeAspect="1"/>
          </p:cNvPicPr>
          <p:nvPr/>
        </p:nvPicPr>
        <p:blipFill>
          <a:blip r:embed="rId10"/>
          <a:stretch>
            <a:fillRect/>
          </a:stretch>
        </p:blipFill>
        <p:spPr>
          <a:xfrm>
            <a:off x="2647412" y="2200222"/>
            <a:ext cx="1155700" cy="1155700"/>
          </a:xfrm>
          <a:prstGeom prst="rect">
            <a:avLst/>
          </a:prstGeom>
        </p:spPr>
      </p:pic>
      <p:pic>
        <p:nvPicPr>
          <p:cNvPr id="13" name="Imagen 12">
            <a:extLst>
              <a:ext uri="{FF2B5EF4-FFF2-40B4-BE49-F238E27FC236}">
                <a16:creationId xmlns:a16="http://schemas.microsoft.com/office/drawing/2014/main" id="{8E5A4401-F3C9-D747-AE61-F567077530DF}"/>
              </a:ext>
            </a:extLst>
          </p:cNvPr>
          <p:cNvPicPr>
            <a:picLocks noChangeAspect="1"/>
          </p:cNvPicPr>
          <p:nvPr/>
        </p:nvPicPr>
        <p:blipFill>
          <a:blip r:embed="rId11"/>
          <a:stretch>
            <a:fillRect/>
          </a:stretch>
        </p:blipFill>
        <p:spPr>
          <a:xfrm>
            <a:off x="4388819" y="2193872"/>
            <a:ext cx="1168400" cy="1168400"/>
          </a:xfrm>
          <a:prstGeom prst="rect">
            <a:avLst/>
          </a:prstGeom>
        </p:spPr>
      </p:pic>
      <p:pic>
        <p:nvPicPr>
          <p:cNvPr id="14" name="Imagen 13">
            <a:extLst>
              <a:ext uri="{FF2B5EF4-FFF2-40B4-BE49-F238E27FC236}">
                <a16:creationId xmlns:a16="http://schemas.microsoft.com/office/drawing/2014/main" id="{600E0E3B-F70C-0A4E-B796-CBF4FF5FE39B}"/>
              </a:ext>
            </a:extLst>
          </p:cNvPr>
          <p:cNvPicPr>
            <a:picLocks noChangeAspect="1"/>
          </p:cNvPicPr>
          <p:nvPr/>
        </p:nvPicPr>
        <p:blipFill>
          <a:blip r:embed="rId12"/>
          <a:stretch>
            <a:fillRect/>
          </a:stretch>
        </p:blipFill>
        <p:spPr>
          <a:xfrm>
            <a:off x="5951351" y="2130372"/>
            <a:ext cx="1168400" cy="1168400"/>
          </a:xfrm>
          <a:prstGeom prst="rect">
            <a:avLst/>
          </a:prstGeom>
        </p:spPr>
      </p:pic>
      <p:pic>
        <p:nvPicPr>
          <p:cNvPr id="15" name="Imagen 14">
            <a:extLst>
              <a:ext uri="{FF2B5EF4-FFF2-40B4-BE49-F238E27FC236}">
                <a16:creationId xmlns:a16="http://schemas.microsoft.com/office/drawing/2014/main" id="{DC32024E-C115-5C47-8DEC-4A554BE9F48F}"/>
              </a:ext>
            </a:extLst>
          </p:cNvPr>
          <p:cNvPicPr>
            <a:picLocks noChangeAspect="1"/>
          </p:cNvPicPr>
          <p:nvPr/>
        </p:nvPicPr>
        <p:blipFill>
          <a:blip r:embed="rId13"/>
          <a:stretch>
            <a:fillRect/>
          </a:stretch>
        </p:blipFill>
        <p:spPr>
          <a:xfrm>
            <a:off x="7513883" y="2257372"/>
            <a:ext cx="1117600" cy="990600"/>
          </a:xfrm>
          <a:prstGeom prst="rect">
            <a:avLst/>
          </a:prstGeom>
        </p:spPr>
      </p:pic>
      <p:pic>
        <p:nvPicPr>
          <p:cNvPr id="16" name="Imagen 15">
            <a:extLst>
              <a:ext uri="{FF2B5EF4-FFF2-40B4-BE49-F238E27FC236}">
                <a16:creationId xmlns:a16="http://schemas.microsoft.com/office/drawing/2014/main" id="{09ECE1A3-3F71-A048-90A5-781011B262D9}"/>
              </a:ext>
            </a:extLst>
          </p:cNvPr>
          <p:cNvPicPr>
            <a:picLocks noChangeAspect="1"/>
          </p:cNvPicPr>
          <p:nvPr/>
        </p:nvPicPr>
        <p:blipFill>
          <a:blip r:embed="rId14"/>
          <a:stretch>
            <a:fillRect/>
          </a:stretch>
        </p:blipFill>
        <p:spPr>
          <a:xfrm>
            <a:off x="8973088" y="2129081"/>
            <a:ext cx="1143000" cy="1143000"/>
          </a:xfrm>
          <a:prstGeom prst="rect">
            <a:avLst/>
          </a:prstGeom>
        </p:spPr>
      </p:pic>
      <p:pic>
        <p:nvPicPr>
          <p:cNvPr id="17" name="Imagen 16">
            <a:extLst>
              <a:ext uri="{FF2B5EF4-FFF2-40B4-BE49-F238E27FC236}">
                <a16:creationId xmlns:a16="http://schemas.microsoft.com/office/drawing/2014/main" id="{2E14419F-3149-DB4B-A867-644DA29C631E}"/>
              </a:ext>
            </a:extLst>
          </p:cNvPr>
          <p:cNvPicPr>
            <a:picLocks noChangeAspect="1"/>
          </p:cNvPicPr>
          <p:nvPr/>
        </p:nvPicPr>
        <p:blipFill>
          <a:blip r:embed="rId15"/>
          <a:stretch>
            <a:fillRect/>
          </a:stretch>
        </p:blipFill>
        <p:spPr>
          <a:xfrm>
            <a:off x="10573287" y="2107987"/>
            <a:ext cx="1130300" cy="1130300"/>
          </a:xfrm>
          <a:prstGeom prst="rect">
            <a:avLst/>
          </a:prstGeom>
        </p:spPr>
      </p:pic>
      <p:pic>
        <p:nvPicPr>
          <p:cNvPr id="18" name="Imagen 17">
            <a:extLst>
              <a:ext uri="{FF2B5EF4-FFF2-40B4-BE49-F238E27FC236}">
                <a16:creationId xmlns:a16="http://schemas.microsoft.com/office/drawing/2014/main" id="{4AB5CEE2-CEAD-4449-B546-D2EFE2F1AE01}"/>
              </a:ext>
            </a:extLst>
          </p:cNvPr>
          <p:cNvPicPr>
            <a:picLocks noChangeAspect="1"/>
          </p:cNvPicPr>
          <p:nvPr/>
        </p:nvPicPr>
        <p:blipFill>
          <a:blip r:embed="rId16"/>
          <a:stretch>
            <a:fillRect/>
          </a:stretch>
        </p:blipFill>
        <p:spPr>
          <a:xfrm>
            <a:off x="893305" y="3654588"/>
            <a:ext cx="1206500" cy="1143000"/>
          </a:xfrm>
          <a:prstGeom prst="rect">
            <a:avLst/>
          </a:prstGeom>
        </p:spPr>
      </p:pic>
      <p:pic>
        <p:nvPicPr>
          <p:cNvPr id="19" name="Imagen 18">
            <a:extLst>
              <a:ext uri="{FF2B5EF4-FFF2-40B4-BE49-F238E27FC236}">
                <a16:creationId xmlns:a16="http://schemas.microsoft.com/office/drawing/2014/main" id="{4610BFEB-B934-D74B-B317-ADE6D4B1D1BD}"/>
              </a:ext>
            </a:extLst>
          </p:cNvPr>
          <p:cNvPicPr>
            <a:picLocks noChangeAspect="1"/>
          </p:cNvPicPr>
          <p:nvPr/>
        </p:nvPicPr>
        <p:blipFill>
          <a:blip r:embed="rId17"/>
          <a:stretch>
            <a:fillRect/>
          </a:stretch>
        </p:blipFill>
        <p:spPr>
          <a:xfrm>
            <a:off x="2660112" y="3654588"/>
            <a:ext cx="1143000" cy="1143000"/>
          </a:xfrm>
          <a:prstGeom prst="rect">
            <a:avLst/>
          </a:prstGeom>
        </p:spPr>
      </p:pic>
      <p:pic>
        <p:nvPicPr>
          <p:cNvPr id="20" name="Imagen 19">
            <a:extLst>
              <a:ext uri="{FF2B5EF4-FFF2-40B4-BE49-F238E27FC236}">
                <a16:creationId xmlns:a16="http://schemas.microsoft.com/office/drawing/2014/main" id="{9F17EC76-FBC7-284F-B51A-E50433184B19}"/>
              </a:ext>
            </a:extLst>
          </p:cNvPr>
          <p:cNvPicPr>
            <a:picLocks noChangeAspect="1"/>
          </p:cNvPicPr>
          <p:nvPr/>
        </p:nvPicPr>
        <p:blipFill>
          <a:blip r:embed="rId18"/>
          <a:stretch>
            <a:fillRect/>
          </a:stretch>
        </p:blipFill>
        <p:spPr>
          <a:xfrm>
            <a:off x="4316925" y="3604005"/>
            <a:ext cx="1168400" cy="1168400"/>
          </a:xfrm>
          <a:prstGeom prst="rect">
            <a:avLst/>
          </a:prstGeom>
        </p:spPr>
      </p:pic>
      <p:pic>
        <p:nvPicPr>
          <p:cNvPr id="21" name="Imagen 20">
            <a:extLst>
              <a:ext uri="{FF2B5EF4-FFF2-40B4-BE49-F238E27FC236}">
                <a16:creationId xmlns:a16="http://schemas.microsoft.com/office/drawing/2014/main" id="{698F446C-932A-1548-9E7A-7082540411CE}"/>
              </a:ext>
            </a:extLst>
          </p:cNvPr>
          <p:cNvPicPr>
            <a:picLocks noChangeAspect="1"/>
          </p:cNvPicPr>
          <p:nvPr/>
        </p:nvPicPr>
        <p:blipFill>
          <a:blip r:embed="rId19"/>
          <a:stretch>
            <a:fillRect/>
          </a:stretch>
        </p:blipFill>
        <p:spPr>
          <a:xfrm>
            <a:off x="6046495" y="3548037"/>
            <a:ext cx="1143000" cy="1143000"/>
          </a:xfrm>
          <a:prstGeom prst="rect">
            <a:avLst/>
          </a:prstGeom>
        </p:spPr>
      </p:pic>
      <p:pic>
        <p:nvPicPr>
          <p:cNvPr id="22" name="Imagen 21">
            <a:extLst>
              <a:ext uri="{FF2B5EF4-FFF2-40B4-BE49-F238E27FC236}">
                <a16:creationId xmlns:a16="http://schemas.microsoft.com/office/drawing/2014/main" id="{26C78C64-B867-1F46-91FB-F9AFD1C4B4CA}"/>
              </a:ext>
            </a:extLst>
          </p:cNvPr>
          <p:cNvPicPr>
            <a:picLocks noChangeAspect="1"/>
          </p:cNvPicPr>
          <p:nvPr/>
        </p:nvPicPr>
        <p:blipFill>
          <a:blip r:embed="rId20"/>
          <a:stretch>
            <a:fillRect/>
          </a:stretch>
        </p:blipFill>
        <p:spPr>
          <a:xfrm>
            <a:off x="7523781" y="3535337"/>
            <a:ext cx="1244600" cy="1155700"/>
          </a:xfrm>
          <a:prstGeom prst="rect">
            <a:avLst/>
          </a:prstGeom>
        </p:spPr>
      </p:pic>
      <p:pic>
        <p:nvPicPr>
          <p:cNvPr id="23" name="Imagen 22">
            <a:extLst>
              <a:ext uri="{FF2B5EF4-FFF2-40B4-BE49-F238E27FC236}">
                <a16:creationId xmlns:a16="http://schemas.microsoft.com/office/drawing/2014/main" id="{97AEA75E-FE07-A04E-A94F-82591F9D9FF3}"/>
              </a:ext>
            </a:extLst>
          </p:cNvPr>
          <p:cNvPicPr>
            <a:picLocks noChangeAspect="1"/>
          </p:cNvPicPr>
          <p:nvPr/>
        </p:nvPicPr>
        <p:blipFill>
          <a:blip r:embed="rId21"/>
          <a:stretch>
            <a:fillRect/>
          </a:stretch>
        </p:blipFill>
        <p:spPr>
          <a:xfrm>
            <a:off x="9159283" y="3597655"/>
            <a:ext cx="863600" cy="1181100"/>
          </a:xfrm>
          <a:prstGeom prst="rect">
            <a:avLst/>
          </a:prstGeom>
        </p:spPr>
      </p:pic>
      <p:pic>
        <p:nvPicPr>
          <p:cNvPr id="24" name="Imagen 23">
            <a:extLst>
              <a:ext uri="{FF2B5EF4-FFF2-40B4-BE49-F238E27FC236}">
                <a16:creationId xmlns:a16="http://schemas.microsoft.com/office/drawing/2014/main" id="{97F67E33-2274-3D43-A0D3-5167D8702681}"/>
              </a:ext>
            </a:extLst>
          </p:cNvPr>
          <p:cNvPicPr>
            <a:picLocks noChangeAspect="1"/>
          </p:cNvPicPr>
          <p:nvPr/>
        </p:nvPicPr>
        <p:blipFill>
          <a:blip r:embed="rId22"/>
          <a:stretch>
            <a:fillRect/>
          </a:stretch>
        </p:blipFill>
        <p:spPr>
          <a:xfrm>
            <a:off x="10573287" y="3794505"/>
            <a:ext cx="1155700" cy="787400"/>
          </a:xfrm>
          <a:prstGeom prst="rect">
            <a:avLst/>
          </a:prstGeom>
        </p:spPr>
      </p:pic>
      <p:pic>
        <p:nvPicPr>
          <p:cNvPr id="25" name="Imagen 24">
            <a:extLst>
              <a:ext uri="{FF2B5EF4-FFF2-40B4-BE49-F238E27FC236}">
                <a16:creationId xmlns:a16="http://schemas.microsoft.com/office/drawing/2014/main" id="{D8A4A6FD-9B62-214C-9DF9-068695B7FB98}"/>
              </a:ext>
            </a:extLst>
          </p:cNvPr>
          <p:cNvPicPr>
            <a:picLocks noChangeAspect="1"/>
          </p:cNvPicPr>
          <p:nvPr/>
        </p:nvPicPr>
        <p:blipFill>
          <a:blip r:embed="rId23"/>
          <a:stretch>
            <a:fillRect/>
          </a:stretch>
        </p:blipFill>
        <p:spPr>
          <a:xfrm>
            <a:off x="925055" y="5047066"/>
            <a:ext cx="1104900" cy="1104900"/>
          </a:xfrm>
          <a:prstGeom prst="rect">
            <a:avLst/>
          </a:prstGeom>
        </p:spPr>
      </p:pic>
      <p:pic>
        <p:nvPicPr>
          <p:cNvPr id="26" name="Imagen 25">
            <a:extLst>
              <a:ext uri="{FF2B5EF4-FFF2-40B4-BE49-F238E27FC236}">
                <a16:creationId xmlns:a16="http://schemas.microsoft.com/office/drawing/2014/main" id="{A75C1AE1-EBB1-3E4D-9328-5BE192BC5D94}"/>
              </a:ext>
            </a:extLst>
          </p:cNvPr>
          <p:cNvPicPr>
            <a:picLocks noChangeAspect="1"/>
          </p:cNvPicPr>
          <p:nvPr/>
        </p:nvPicPr>
        <p:blipFill>
          <a:blip r:embed="rId24"/>
          <a:stretch>
            <a:fillRect/>
          </a:stretch>
        </p:blipFill>
        <p:spPr>
          <a:xfrm>
            <a:off x="2320289" y="5163160"/>
            <a:ext cx="1572031" cy="791590"/>
          </a:xfrm>
          <a:prstGeom prst="rect">
            <a:avLst/>
          </a:prstGeom>
        </p:spPr>
      </p:pic>
      <p:pic>
        <p:nvPicPr>
          <p:cNvPr id="27" name="Imagen 26">
            <a:extLst>
              <a:ext uri="{FF2B5EF4-FFF2-40B4-BE49-F238E27FC236}">
                <a16:creationId xmlns:a16="http://schemas.microsoft.com/office/drawing/2014/main" id="{248933C3-9ED2-BA46-8946-29D772437751}"/>
              </a:ext>
            </a:extLst>
          </p:cNvPr>
          <p:cNvPicPr>
            <a:picLocks noChangeAspect="1"/>
          </p:cNvPicPr>
          <p:nvPr/>
        </p:nvPicPr>
        <p:blipFill>
          <a:blip r:embed="rId25"/>
          <a:stretch>
            <a:fillRect/>
          </a:stretch>
        </p:blipFill>
        <p:spPr>
          <a:xfrm>
            <a:off x="4259773" y="5003212"/>
            <a:ext cx="1104900" cy="1104900"/>
          </a:xfrm>
          <a:prstGeom prst="rect">
            <a:avLst/>
          </a:prstGeom>
        </p:spPr>
      </p:pic>
      <p:pic>
        <p:nvPicPr>
          <p:cNvPr id="28" name="Imagen 27">
            <a:extLst>
              <a:ext uri="{FF2B5EF4-FFF2-40B4-BE49-F238E27FC236}">
                <a16:creationId xmlns:a16="http://schemas.microsoft.com/office/drawing/2014/main" id="{417027C3-CBBF-524F-A2DB-74F7AC798A55}"/>
              </a:ext>
            </a:extLst>
          </p:cNvPr>
          <p:cNvPicPr>
            <a:picLocks noChangeAspect="1"/>
          </p:cNvPicPr>
          <p:nvPr/>
        </p:nvPicPr>
        <p:blipFill>
          <a:blip r:embed="rId26"/>
          <a:stretch>
            <a:fillRect/>
          </a:stretch>
        </p:blipFill>
        <p:spPr>
          <a:xfrm>
            <a:off x="5990741" y="4997775"/>
            <a:ext cx="1104900" cy="1104900"/>
          </a:xfrm>
          <a:prstGeom prst="rect">
            <a:avLst/>
          </a:prstGeom>
        </p:spPr>
      </p:pic>
      <p:pic>
        <p:nvPicPr>
          <p:cNvPr id="29" name="Imagen 28">
            <a:extLst>
              <a:ext uri="{FF2B5EF4-FFF2-40B4-BE49-F238E27FC236}">
                <a16:creationId xmlns:a16="http://schemas.microsoft.com/office/drawing/2014/main" id="{38D3792E-6E02-3343-A773-13AE351931E0}"/>
              </a:ext>
            </a:extLst>
          </p:cNvPr>
          <p:cNvPicPr>
            <a:picLocks noChangeAspect="1"/>
          </p:cNvPicPr>
          <p:nvPr/>
        </p:nvPicPr>
        <p:blipFill>
          <a:blip r:embed="rId27"/>
          <a:stretch>
            <a:fillRect/>
          </a:stretch>
        </p:blipFill>
        <p:spPr>
          <a:xfrm>
            <a:off x="7752381" y="4978402"/>
            <a:ext cx="787400" cy="1143000"/>
          </a:xfrm>
          <a:prstGeom prst="rect">
            <a:avLst/>
          </a:prstGeom>
        </p:spPr>
      </p:pic>
      <p:pic>
        <p:nvPicPr>
          <p:cNvPr id="30" name="Imagen 29">
            <a:extLst>
              <a:ext uri="{FF2B5EF4-FFF2-40B4-BE49-F238E27FC236}">
                <a16:creationId xmlns:a16="http://schemas.microsoft.com/office/drawing/2014/main" id="{99015385-3711-9247-837C-1351209AAB0E}"/>
              </a:ext>
            </a:extLst>
          </p:cNvPr>
          <p:cNvPicPr>
            <a:picLocks noChangeAspect="1"/>
          </p:cNvPicPr>
          <p:nvPr/>
        </p:nvPicPr>
        <p:blipFill>
          <a:blip r:embed="rId28"/>
          <a:stretch>
            <a:fillRect/>
          </a:stretch>
        </p:blipFill>
        <p:spPr>
          <a:xfrm>
            <a:off x="8866057" y="5076451"/>
            <a:ext cx="1546301" cy="878299"/>
          </a:xfrm>
          <a:prstGeom prst="rect">
            <a:avLst/>
          </a:prstGeom>
        </p:spPr>
      </p:pic>
    </p:spTree>
    <p:extLst>
      <p:ext uri="{BB962C8B-B14F-4D97-AF65-F5344CB8AC3E}">
        <p14:creationId xmlns:p14="http://schemas.microsoft.com/office/powerpoint/2010/main" val="1191068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5CBFAF1-13E8-8C4C-BCEA-4C0E9C37F8E6}"/>
              </a:ext>
            </a:extLst>
          </p:cNvPr>
          <p:cNvPicPr>
            <a:picLocks noChangeAspect="1"/>
          </p:cNvPicPr>
          <p:nvPr/>
        </p:nvPicPr>
        <p:blipFill>
          <a:blip r:embed="rId2"/>
          <a:stretch>
            <a:fillRect/>
          </a:stretch>
        </p:blipFill>
        <p:spPr>
          <a:xfrm>
            <a:off x="691827" y="303078"/>
            <a:ext cx="1168400" cy="1168400"/>
          </a:xfrm>
          <a:prstGeom prst="rect">
            <a:avLst/>
          </a:prstGeom>
        </p:spPr>
      </p:pic>
      <p:pic>
        <p:nvPicPr>
          <p:cNvPr id="5" name="Imagen 4">
            <a:extLst>
              <a:ext uri="{FF2B5EF4-FFF2-40B4-BE49-F238E27FC236}">
                <a16:creationId xmlns:a16="http://schemas.microsoft.com/office/drawing/2014/main" id="{EFAC394C-D180-7B48-98DF-A440CBDF6859}"/>
              </a:ext>
            </a:extLst>
          </p:cNvPr>
          <p:cNvPicPr>
            <a:picLocks noChangeAspect="1"/>
          </p:cNvPicPr>
          <p:nvPr/>
        </p:nvPicPr>
        <p:blipFill>
          <a:blip r:embed="rId3"/>
          <a:stretch>
            <a:fillRect/>
          </a:stretch>
        </p:blipFill>
        <p:spPr>
          <a:xfrm>
            <a:off x="2265246" y="303078"/>
            <a:ext cx="1193800" cy="1193800"/>
          </a:xfrm>
          <a:prstGeom prst="rect">
            <a:avLst/>
          </a:prstGeom>
        </p:spPr>
      </p:pic>
      <p:pic>
        <p:nvPicPr>
          <p:cNvPr id="6" name="Imagen 5">
            <a:extLst>
              <a:ext uri="{FF2B5EF4-FFF2-40B4-BE49-F238E27FC236}">
                <a16:creationId xmlns:a16="http://schemas.microsoft.com/office/drawing/2014/main" id="{3BBB7CE1-1B3B-6643-807A-4AB333464993}"/>
              </a:ext>
            </a:extLst>
          </p:cNvPr>
          <p:cNvPicPr>
            <a:picLocks noChangeAspect="1"/>
          </p:cNvPicPr>
          <p:nvPr/>
        </p:nvPicPr>
        <p:blipFill>
          <a:blip r:embed="rId4"/>
          <a:stretch>
            <a:fillRect/>
          </a:stretch>
        </p:blipFill>
        <p:spPr>
          <a:xfrm>
            <a:off x="3864065" y="328478"/>
            <a:ext cx="1117600" cy="1117600"/>
          </a:xfrm>
          <a:prstGeom prst="rect">
            <a:avLst/>
          </a:prstGeom>
        </p:spPr>
      </p:pic>
      <p:pic>
        <p:nvPicPr>
          <p:cNvPr id="7" name="Imagen 6">
            <a:extLst>
              <a:ext uri="{FF2B5EF4-FFF2-40B4-BE49-F238E27FC236}">
                <a16:creationId xmlns:a16="http://schemas.microsoft.com/office/drawing/2014/main" id="{FD3B1890-42E1-7741-936E-35B926305827}"/>
              </a:ext>
            </a:extLst>
          </p:cNvPr>
          <p:cNvPicPr>
            <a:picLocks noChangeAspect="1"/>
          </p:cNvPicPr>
          <p:nvPr/>
        </p:nvPicPr>
        <p:blipFill>
          <a:blip r:embed="rId5"/>
          <a:stretch>
            <a:fillRect/>
          </a:stretch>
        </p:blipFill>
        <p:spPr>
          <a:xfrm>
            <a:off x="5483328" y="303078"/>
            <a:ext cx="1143000" cy="1143000"/>
          </a:xfrm>
          <a:prstGeom prst="rect">
            <a:avLst/>
          </a:prstGeom>
        </p:spPr>
      </p:pic>
      <p:pic>
        <p:nvPicPr>
          <p:cNvPr id="8" name="Imagen 7">
            <a:extLst>
              <a:ext uri="{FF2B5EF4-FFF2-40B4-BE49-F238E27FC236}">
                <a16:creationId xmlns:a16="http://schemas.microsoft.com/office/drawing/2014/main" id="{4B17CD92-AC69-6E44-B05D-68AA150BB82D}"/>
              </a:ext>
            </a:extLst>
          </p:cNvPr>
          <p:cNvPicPr>
            <a:picLocks noChangeAspect="1"/>
          </p:cNvPicPr>
          <p:nvPr/>
        </p:nvPicPr>
        <p:blipFill>
          <a:blip r:embed="rId6"/>
          <a:stretch>
            <a:fillRect/>
          </a:stretch>
        </p:blipFill>
        <p:spPr>
          <a:xfrm>
            <a:off x="7005947" y="315778"/>
            <a:ext cx="1143000" cy="1143000"/>
          </a:xfrm>
          <a:prstGeom prst="rect">
            <a:avLst/>
          </a:prstGeom>
        </p:spPr>
      </p:pic>
      <p:pic>
        <p:nvPicPr>
          <p:cNvPr id="9" name="Imagen 8">
            <a:extLst>
              <a:ext uri="{FF2B5EF4-FFF2-40B4-BE49-F238E27FC236}">
                <a16:creationId xmlns:a16="http://schemas.microsoft.com/office/drawing/2014/main" id="{FC262FED-AB3A-E445-97BB-93F8835E2239}"/>
              </a:ext>
            </a:extLst>
          </p:cNvPr>
          <p:cNvPicPr>
            <a:picLocks noChangeAspect="1"/>
          </p:cNvPicPr>
          <p:nvPr/>
        </p:nvPicPr>
        <p:blipFill>
          <a:blip r:embed="rId7"/>
          <a:stretch>
            <a:fillRect/>
          </a:stretch>
        </p:blipFill>
        <p:spPr>
          <a:xfrm>
            <a:off x="8650610" y="277678"/>
            <a:ext cx="1168400" cy="1168400"/>
          </a:xfrm>
          <a:prstGeom prst="rect">
            <a:avLst/>
          </a:prstGeom>
        </p:spPr>
      </p:pic>
      <p:pic>
        <p:nvPicPr>
          <p:cNvPr id="10" name="Imagen 9">
            <a:extLst>
              <a:ext uri="{FF2B5EF4-FFF2-40B4-BE49-F238E27FC236}">
                <a16:creationId xmlns:a16="http://schemas.microsoft.com/office/drawing/2014/main" id="{2F48772A-34E6-734B-ABBA-14CC421B671D}"/>
              </a:ext>
            </a:extLst>
          </p:cNvPr>
          <p:cNvPicPr>
            <a:picLocks noChangeAspect="1"/>
          </p:cNvPicPr>
          <p:nvPr/>
        </p:nvPicPr>
        <p:blipFill>
          <a:blip r:embed="rId8"/>
          <a:stretch>
            <a:fillRect/>
          </a:stretch>
        </p:blipFill>
        <p:spPr>
          <a:xfrm>
            <a:off x="10249429" y="243295"/>
            <a:ext cx="1143000" cy="1143000"/>
          </a:xfrm>
          <a:prstGeom prst="rect">
            <a:avLst/>
          </a:prstGeom>
        </p:spPr>
      </p:pic>
      <p:pic>
        <p:nvPicPr>
          <p:cNvPr id="11" name="Imagen 10">
            <a:extLst>
              <a:ext uri="{FF2B5EF4-FFF2-40B4-BE49-F238E27FC236}">
                <a16:creationId xmlns:a16="http://schemas.microsoft.com/office/drawing/2014/main" id="{501071E8-31C5-FC40-90BC-CBDE95BDE191}"/>
              </a:ext>
            </a:extLst>
          </p:cNvPr>
          <p:cNvPicPr>
            <a:picLocks noChangeAspect="1"/>
          </p:cNvPicPr>
          <p:nvPr/>
        </p:nvPicPr>
        <p:blipFill>
          <a:blip r:embed="rId9"/>
          <a:stretch>
            <a:fillRect/>
          </a:stretch>
        </p:blipFill>
        <p:spPr>
          <a:xfrm>
            <a:off x="691827" y="1926992"/>
            <a:ext cx="1168400" cy="1041400"/>
          </a:xfrm>
          <a:prstGeom prst="rect">
            <a:avLst/>
          </a:prstGeom>
        </p:spPr>
      </p:pic>
      <p:pic>
        <p:nvPicPr>
          <p:cNvPr id="12" name="Imagen 11">
            <a:extLst>
              <a:ext uri="{FF2B5EF4-FFF2-40B4-BE49-F238E27FC236}">
                <a16:creationId xmlns:a16="http://schemas.microsoft.com/office/drawing/2014/main" id="{7565A04A-1E7F-E143-9EC8-593F85A04408}"/>
              </a:ext>
            </a:extLst>
          </p:cNvPr>
          <p:cNvPicPr>
            <a:picLocks noChangeAspect="1"/>
          </p:cNvPicPr>
          <p:nvPr/>
        </p:nvPicPr>
        <p:blipFill>
          <a:blip r:embed="rId10"/>
          <a:stretch>
            <a:fillRect/>
          </a:stretch>
        </p:blipFill>
        <p:spPr>
          <a:xfrm>
            <a:off x="2303346" y="1812692"/>
            <a:ext cx="1155700" cy="1155700"/>
          </a:xfrm>
          <a:prstGeom prst="rect">
            <a:avLst/>
          </a:prstGeom>
        </p:spPr>
      </p:pic>
      <p:pic>
        <p:nvPicPr>
          <p:cNvPr id="13" name="Imagen 12">
            <a:extLst>
              <a:ext uri="{FF2B5EF4-FFF2-40B4-BE49-F238E27FC236}">
                <a16:creationId xmlns:a16="http://schemas.microsoft.com/office/drawing/2014/main" id="{7FD0A8D3-3BC7-1542-B166-E0DC33ED9BE7}"/>
              </a:ext>
            </a:extLst>
          </p:cNvPr>
          <p:cNvPicPr>
            <a:picLocks noChangeAspect="1"/>
          </p:cNvPicPr>
          <p:nvPr/>
        </p:nvPicPr>
        <p:blipFill>
          <a:blip r:embed="rId11"/>
          <a:stretch>
            <a:fillRect/>
          </a:stretch>
        </p:blipFill>
        <p:spPr>
          <a:xfrm>
            <a:off x="3972934" y="1799992"/>
            <a:ext cx="1168400" cy="1168400"/>
          </a:xfrm>
          <a:prstGeom prst="rect">
            <a:avLst/>
          </a:prstGeom>
        </p:spPr>
      </p:pic>
      <p:pic>
        <p:nvPicPr>
          <p:cNvPr id="14" name="Imagen 13">
            <a:extLst>
              <a:ext uri="{FF2B5EF4-FFF2-40B4-BE49-F238E27FC236}">
                <a16:creationId xmlns:a16="http://schemas.microsoft.com/office/drawing/2014/main" id="{AC472697-C38A-9849-A850-4D5D4879EA79}"/>
              </a:ext>
            </a:extLst>
          </p:cNvPr>
          <p:cNvPicPr>
            <a:picLocks noChangeAspect="1"/>
          </p:cNvPicPr>
          <p:nvPr/>
        </p:nvPicPr>
        <p:blipFill>
          <a:blip r:embed="rId12"/>
          <a:stretch>
            <a:fillRect/>
          </a:stretch>
        </p:blipFill>
        <p:spPr>
          <a:xfrm>
            <a:off x="5249438" y="1799992"/>
            <a:ext cx="1168400" cy="1168400"/>
          </a:xfrm>
          <a:prstGeom prst="rect">
            <a:avLst/>
          </a:prstGeom>
        </p:spPr>
      </p:pic>
      <p:pic>
        <p:nvPicPr>
          <p:cNvPr id="15" name="Imagen 14">
            <a:extLst>
              <a:ext uri="{FF2B5EF4-FFF2-40B4-BE49-F238E27FC236}">
                <a16:creationId xmlns:a16="http://schemas.microsoft.com/office/drawing/2014/main" id="{B98C2D49-BD61-B14F-AF4D-E9C217E995E6}"/>
              </a:ext>
            </a:extLst>
          </p:cNvPr>
          <p:cNvPicPr>
            <a:picLocks noChangeAspect="1"/>
          </p:cNvPicPr>
          <p:nvPr/>
        </p:nvPicPr>
        <p:blipFill>
          <a:blip r:embed="rId13"/>
          <a:stretch>
            <a:fillRect/>
          </a:stretch>
        </p:blipFill>
        <p:spPr>
          <a:xfrm>
            <a:off x="6882664" y="1926992"/>
            <a:ext cx="1117600" cy="990600"/>
          </a:xfrm>
          <a:prstGeom prst="rect">
            <a:avLst/>
          </a:prstGeom>
        </p:spPr>
      </p:pic>
      <p:pic>
        <p:nvPicPr>
          <p:cNvPr id="16" name="Imagen 15">
            <a:extLst>
              <a:ext uri="{FF2B5EF4-FFF2-40B4-BE49-F238E27FC236}">
                <a16:creationId xmlns:a16="http://schemas.microsoft.com/office/drawing/2014/main" id="{D2D6E11E-CE88-9543-BA36-5A7630527670}"/>
              </a:ext>
            </a:extLst>
          </p:cNvPr>
          <p:cNvPicPr>
            <a:picLocks noChangeAspect="1"/>
          </p:cNvPicPr>
          <p:nvPr/>
        </p:nvPicPr>
        <p:blipFill>
          <a:blip r:embed="rId14"/>
          <a:stretch>
            <a:fillRect/>
          </a:stretch>
        </p:blipFill>
        <p:spPr>
          <a:xfrm>
            <a:off x="8465090" y="1812692"/>
            <a:ext cx="1143000" cy="1143000"/>
          </a:xfrm>
          <a:prstGeom prst="rect">
            <a:avLst/>
          </a:prstGeom>
        </p:spPr>
      </p:pic>
      <p:pic>
        <p:nvPicPr>
          <p:cNvPr id="17" name="Imagen 16">
            <a:extLst>
              <a:ext uri="{FF2B5EF4-FFF2-40B4-BE49-F238E27FC236}">
                <a16:creationId xmlns:a16="http://schemas.microsoft.com/office/drawing/2014/main" id="{092FEBA6-EBD1-D746-B3A1-3B32053B6D43}"/>
              </a:ext>
            </a:extLst>
          </p:cNvPr>
          <p:cNvPicPr>
            <a:picLocks noChangeAspect="1"/>
          </p:cNvPicPr>
          <p:nvPr/>
        </p:nvPicPr>
        <p:blipFill>
          <a:blip r:embed="rId15"/>
          <a:stretch>
            <a:fillRect/>
          </a:stretch>
        </p:blipFill>
        <p:spPr>
          <a:xfrm>
            <a:off x="10249429" y="1812692"/>
            <a:ext cx="1130300" cy="1130300"/>
          </a:xfrm>
          <a:prstGeom prst="rect">
            <a:avLst/>
          </a:prstGeom>
        </p:spPr>
      </p:pic>
      <p:pic>
        <p:nvPicPr>
          <p:cNvPr id="18" name="Imagen 17">
            <a:extLst>
              <a:ext uri="{FF2B5EF4-FFF2-40B4-BE49-F238E27FC236}">
                <a16:creationId xmlns:a16="http://schemas.microsoft.com/office/drawing/2014/main" id="{0F1641A8-9ADD-7048-B29A-5782D1C51134}"/>
              </a:ext>
            </a:extLst>
          </p:cNvPr>
          <p:cNvPicPr>
            <a:picLocks noChangeAspect="1"/>
          </p:cNvPicPr>
          <p:nvPr/>
        </p:nvPicPr>
        <p:blipFill>
          <a:blip r:embed="rId16"/>
          <a:stretch>
            <a:fillRect/>
          </a:stretch>
        </p:blipFill>
        <p:spPr>
          <a:xfrm>
            <a:off x="733074" y="3318109"/>
            <a:ext cx="1206500" cy="1143000"/>
          </a:xfrm>
          <a:prstGeom prst="rect">
            <a:avLst/>
          </a:prstGeom>
        </p:spPr>
      </p:pic>
      <p:pic>
        <p:nvPicPr>
          <p:cNvPr id="19" name="Imagen 18">
            <a:extLst>
              <a:ext uri="{FF2B5EF4-FFF2-40B4-BE49-F238E27FC236}">
                <a16:creationId xmlns:a16="http://schemas.microsoft.com/office/drawing/2014/main" id="{4C8B00A1-658F-6346-B9C3-24ADDEE428A0}"/>
              </a:ext>
            </a:extLst>
          </p:cNvPr>
          <p:cNvPicPr>
            <a:picLocks noChangeAspect="1"/>
          </p:cNvPicPr>
          <p:nvPr/>
        </p:nvPicPr>
        <p:blipFill>
          <a:blip r:embed="rId17"/>
          <a:stretch>
            <a:fillRect/>
          </a:stretch>
        </p:blipFill>
        <p:spPr>
          <a:xfrm>
            <a:off x="2316046" y="3284206"/>
            <a:ext cx="1143000" cy="1143000"/>
          </a:xfrm>
          <a:prstGeom prst="rect">
            <a:avLst/>
          </a:prstGeom>
        </p:spPr>
      </p:pic>
      <p:pic>
        <p:nvPicPr>
          <p:cNvPr id="20" name="Imagen 19">
            <a:extLst>
              <a:ext uri="{FF2B5EF4-FFF2-40B4-BE49-F238E27FC236}">
                <a16:creationId xmlns:a16="http://schemas.microsoft.com/office/drawing/2014/main" id="{17A1CBC4-804A-564E-BA03-DE2C6CFEFB8B}"/>
              </a:ext>
            </a:extLst>
          </p:cNvPr>
          <p:cNvPicPr>
            <a:picLocks noChangeAspect="1"/>
          </p:cNvPicPr>
          <p:nvPr/>
        </p:nvPicPr>
        <p:blipFill>
          <a:blip r:embed="rId18"/>
          <a:stretch>
            <a:fillRect/>
          </a:stretch>
        </p:blipFill>
        <p:spPr>
          <a:xfrm>
            <a:off x="3864065" y="3292709"/>
            <a:ext cx="1168400" cy="1168400"/>
          </a:xfrm>
          <a:prstGeom prst="rect">
            <a:avLst/>
          </a:prstGeom>
        </p:spPr>
      </p:pic>
      <p:pic>
        <p:nvPicPr>
          <p:cNvPr id="21" name="Imagen 20">
            <a:extLst>
              <a:ext uri="{FF2B5EF4-FFF2-40B4-BE49-F238E27FC236}">
                <a16:creationId xmlns:a16="http://schemas.microsoft.com/office/drawing/2014/main" id="{3F22DC74-8C77-0840-A134-B9CD039EFFFA}"/>
              </a:ext>
            </a:extLst>
          </p:cNvPr>
          <p:cNvPicPr>
            <a:picLocks noChangeAspect="1"/>
          </p:cNvPicPr>
          <p:nvPr/>
        </p:nvPicPr>
        <p:blipFill>
          <a:blip r:embed="rId19"/>
          <a:stretch>
            <a:fillRect/>
          </a:stretch>
        </p:blipFill>
        <p:spPr>
          <a:xfrm>
            <a:off x="5357877" y="3284206"/>
            <a:ext cx="1143000" cy="1143000"/>
          </a:xfrm>
          <a:prstGeom prst="rect">
            <a:avLst/>
          </a:prstGeom>
        </p:spPr>
      </p:pic>
      <p:pic>
        <p:nvPicPr>
          <p:cNvPr id="22" name="Imagen 21">
            <a:extLst>
              <a:ext uri="{FF2B5EF4-FFF2-40B4-BE49-F238E27FC236}">
                <a16:creationId xmlns:a16="http://schemas.microsoft.com/office/drawing/2014/main" id="{9E92453B-48A8-DA45-B701-8E0FC59A9A1A}"/>
              </a:ext>
            </a:extLst>
          </p:cNvPr>
          <p:cNvPicPr>
            <a:picLocks noChangeAspect="1"/>
          </p:cNvPicPr>
          <p:nvPr/>
        </p:nvPicPr>
        <p:blipFill>
          <a:blip r:embed="rId20"/>
          <a:stretch>
            <a:fillRect/>
          </a:stretch>
        </p:blipFill>
        <p:spPr>
          <a:xfrm>
            <a:off x="6882664" y="3221947"/>
            <a:ext cx="1244600" cy="1155700"/>
          </a:xfrm>
          <a:prstGeom prst="rect">
            <a:avLst/>
          </a:prstGeom>
        </p:spPr>
      </p:pic>
      <p:pic>
        <p:nvPicPr>
          <p:cNvPr id="23" name="Imagen 22">
            <a:extLst>
              <a:ext uri="{FF2B5EF4-FFF2-40B4-BE49-F238E27FC236}">
                <a16:creationId xmlns:a16="http://schemas.microsoft.com/office/drawing/2014/main" id="{AD244E97-C55A-ED43-BE7C-3943ECA5751A}"/>
              </a:ext>
            </a:extLst>
          </p:cNvPr>
          <p:cNvPicPr>
            <a:picLocks noChangeAspect="1"/>
          </p:cNvPicPr>
          <p:nvPr/>
        </p:nvPicPr>
        <p:blipFill>
          <a:blip r:embed="rId21"/>
          <a:stretch>
            <a:fillRect/>
          </a:stretch>
        </p:blipFill>
        <p:spPr>
          <a:xfrm>
            <a:off x="8521253" y="3196547"/>
            <a:ext cx="863600" cy="1181100"/>
          </a:xfrm>
          <a:prstGeom prst="rect">
            <a:avLst/>
          </a:prstGeom>
        </p:spPr>
      </p:pic>
      <p:pic>
        <p:nvPicPr>
          <p:cNvPr id="24" name="Imagen 23">
            <a:extLst>
              <a:ext uri="{FF2B5EF4-FFF2-40B4-BE49-F238E27FC236}">
                <a16:creationId xmlns:a16="http://schemas.microsoft.com/office/drawing/2014/main" id="{3420CE1C-FE4A-4B43-AAC4-8D4AABAEB714}"/>
              </a:ext>
            </a:extLst>
          </p:cNvPr>
          <p:cNvPicPr>
            <a:picLocks noChangeAspect="1"/>
          </p:cNvPicPr>
          <p:nvPr/>
        </p:nvPicPr>
        <p:blipFill>
          <a:blip r:embed="rId22"/>
          <a:stretch>
            <a:fillRect/>
          </a:stretch>
        </p:blipFill>
        <p:spPr>
          <a:xfrm>
            <a:off x="10224029" y="3495909"/>
            <a:ext cx="1155700" cy="787400"/>
          </a:xfrm>
          <a:prstGeom prst="rect">
            <a:avLst/>
          </a:prstGeom>
        </p:spPr>
      </p:pic>
      <p:pic>
        <p:nvPicPr>
          <p:cNvPr id="26" name="Imagen 25">
            <a:extLst>
              <a:ext uri="{FF2B5EF4-FFF2-40B4-BE49-F238E27FC236}">
                <a16:creationId xmlns:a16="http://schemas.microsoft.com/office/drawing/2014/main" id="{F400CE5B-90CA-904B-94ED-59D5FF43754E}"/>
              </a:ext>
            </a:extLst>
          </p:cNvPr>
          <p:cNvPicPr>
            <a:picLocks noChangeAspect="1"/>
          </p:cNvPicPr>
          <p:nvPr/>
        </p:nvPicPr>
        <p:blipFill>
          <a:blip r:embed="rId23"/>
          <a:stretch>
            <a:fillRect/>
          </a:stretch>
        </p:blipFill>
        <p:spPr>
          <a:xfrm>
            <a:off x="783874" y="4810826"/>
            <a:ext cx="1104900" cy="1104900"/>
          </a:xfrm>
          <a:prstGeom prst="rect">
            <a:avLst/>
          </a:prstGeom>
        </p:spPr>
      </p:pic>
      <p:pic>
        <p:nvPicPr>
          <p:cNvPr id="27" name="Imagen 26">
            <a:extLst>
              <a:ext uri="{FF2B5EF4-FFF2-40B4-BE49-F238E27FC236}">
                <a16:creationId xmlns:a16="http://schemas.microsoft.com/office/drawing/2014/main" id="{374CCACA-E97F-9149-9DD1-E214C7A992B4}"/>
              </a:ext>
            </a:extLst>
          </p:cNvPr>
          <p:cNvPicPr>
            <a:picLocks noChangeAspect="1"/>
          </p:cNvPicPr>
          <p:nvPr/>
        </p:nvPicPr>
        <p:blipFill>
          <a:blip r:embed="rId24"/>
          <a:stretch>
            <a:fillRect/>
          </a:stretch>
        </p:blipFill>
        <p:spPr>
          <a:xfrm>
            <a:off x="2112705" y="4912426"/>
            <a:ext cx="1790700" cy="901700"/>
          </a:xfrm>
          <a:prstGeom prst="rect">
            <a:avLst/>
          </a:prstGeom>
        </p:spPr>
      </p:pic>
      <p:pic>
        <p:nvPicPr>
          <p:cNvPr id="28" name="Imagen 27">
            <a:extLst>
              <a:ext uri="{FF2B5EF4-FFF2-40B4-BE49-F238E27FC236}">
                <a16:creationId xmlns:a16="http://schemas.microsoft.com/office/drawing/2014/main" id="{48A0BA8A-6BC7-B941-82E7-C50ACC066608}"/>
              </a:ext>
            </a:extLst>
          </p:cNvPr>
          <p:cNvPicPr>
            <a:picLocks noChangeAspect="1"/>
          </p:cNvPicPr>
          <p:nvPr/>
        </p:nvPicPr>
        <p:blipFill>
          <a:blip r:embed="rId25"/>
          <a:stretch>
            <a:fillRect/>
          </a:stretch>
        </p:blipFill>
        <p:spPr>
          <a:xfrm>
            <a:off x="4144538" y="4709226"/>
            <a:ext cx="1104900" cy="1104900"/>
          </a:xfrm>
          <a:prstGeom prst="rect">
            <a:avLst/>
          </a:prstGeom>
        </p:spPr>
      </p:pic>
      <p:pic>
        <p:nvPicPr>
          <p:cNvPr id="29" name="Imagen 28">
            <a:extLst>
              <a:ext uri="{FF2B5EF4-FFF2-40B4-BE49-F238E27FC236}">
                <a16:creationId xmlns:a16="http://schemas.microsoft.com/office/drawing/2014/main" id="{7113D932-8A72-D84A-B35A-B1B4120F45FC}"/>
              </a:ext>
            </a:extLst>
          </p:cNvPr>
          <p:cNvPicPr>
            <a:picLocks noChangeAspect="1"/>
          </p:cNvPicPr>
          <p:nvPr/>
        </p:nvPicPr>
        <p:blipFill>
          <a:blip r:embed="rId26"/>
          <a:stretch>
            <a:fillRect/>
          </a:stretch>
        </p:blipFill>
        <p:spPr>
          <a:xfrm>
            <a:off x="5521428" y="4659047"/>
            <a:ext cx="1104900" cy="1104900"/>
          </a:xfrm>
          <a:prstGeom prst="rect">
            <a:avLst/>
          </a:prstGeom>
        </p:spPr>
      </p:pic>
      <p:pic>
        <p:nvPicPr>
          <p:cNvPr id="31" name="Imagen 30">
            <a:extLst>
              <a:ext uri="{FF2B5EF4-FFF2-40B4-BE49-F238E27FC236}">
                <a16:creationId xmlns:a16="http://schemas.microsoft.com/office/drawing/2014/main" id="{8531A81D-6761-4040-AF0F-09826DFAC93D}"/>
              </a:ext>
            </a:extLst>
          </p:cNvPr>
          <p:cNvPicPr>
            <a:picLocks noChangeAspect="1"/>
          </p:cNvPicPr>
          <p:nvPr/>
        </p:nvPicPr>
        <p:blipFill>
          <a:blip r:embed="rId27"/>
          <a:stretch>
            <a:fillRect/>
          </a:stretch>
        </p:blipFill>
        <p:spPr>
          <a:xfrm>
            <a:off x="7111264" y="4690176"/>
            <a:ext cx="787400" cy="1143000"/>
          </a:xfrm>
          <a:prstGeom prst="rect">
            <a:avLst/>
          </a:prstGeom>
        </p:spPr>
      </p:pic>
      <p:pic>
        <p:nvPicPr>
          <p:cNvPr id="32" name="Imagen 31">
            <a:extLst>
              <a:ext uri="{FF2B5EF4-FFF2-40B4-BE49-F238E27FC236}">
                <a16:creationId xmlns:a16="http://schemas.microsoft.com/office/drawing/2014/main" id="{800E7D0B-7A07-444D-A234-01E1D10CA773}"/>
              </a:ext>
            </a:extLst>
          </p:cNvPr>
          <p:cNvPicPr>
            <a:picLocks noChangeAspect="1"/>
          </p:cNvPicPr>
          <p:nvPr/>
        </p:nvPicPr>
        <p:blipFill>
          <a:blip r:embed="rId28"/>
          <a:stretch>
            <a:fillRect/>
          </a:stretch>
        </p:blipFill>
        <p:spPr>
          <a:xfrm>
            <a:off x="8301824" y="4884004"/>
            <a:ext cx="1458666" cy="828522"/>
          </a:xfrm>
          <a:prstGeom prst="rect">
            <a:avLst/>
          </a:prstGeom>
        </p:spPr>
      </p:pic>
    </p:spTree>
    <p:extLst>
      <p:ext uri="{BB962C8B-B14F-4D97-AF65-F5344CB8AC3E}">
        <p14:creationId xmlns:p14="http://schemas.microsoft.com/office/powerpoint/2010/main" val="3141904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EEB50975-948C-3642-95C1-6495114FA308}"/>
              </a:ext>
            </a:extLst>
          </p:cNvPr>
          <p:cNvPicPr>
            <a:picLocks noChangeAspect="1"/>
          </p:cNvPicPr>
          <p:nvPr/>
        </p:nvPicPr>
        <p:blipFill>
          <a:blip r:embed="rId2"/>
          <a:stretch>
            <a:fillRect/>
          </a:stretch>
        </p:blipFill>
        <p:spPr>
          <a:xfrm>
            <a:off x="10306050" y="6311900"/>
            <a:ext cx="1714500" cy="431800"/>
          </a:xfrm>
          <a:prstGeom prst="rect">
            <a:avLst/>
          </a:prstGeom>
        </p:spPr>
      </p:pic>
      <p:sp>
        <p:nvSpPr>
          <p:cNvPr id="15" name="CuadroTexto 14">
            <a:extLst>
              <a:ext uri="{FF2B5EF4-FFF2-40B4-BE49-F238E27FC236}">
                <a16:creationId xmlns:a16="http://schemas.microsoft.com/office/drawing/2014/main" id="{B23183BB-A2AA-6C44-A390-BA903222483F}"/>
              </a:ext>
            </a:extLst>
          </p:cNvPr>
          <p:cNvSpPr txBox="1"/>
          <p:nvPr/>
        </p:nvSpPr>
        <p:spPr>
          <a:xfrm>
            <a:off x="323800" y="2859551"/>
            <a:ext cx="9477746" cy="2862322"/>
          </a:xfrm>
          <a:prstGeom prst="rect">
            <a:avLst/>
          </a:prstGeom>
          <a:noFill/>
        </p:spPr>
        <p:txBody>
          <a:bodyPr wrap="square" rtlCol="0">
            <a:spAutoFit/>
          </a:bodyPr>
          <a:lstStyle/>
          <a:p>
            <a:pPr>
              <a:spcBef>
                <a:spcPts val="5"/>
              </a:spcBef>
              <a:spcAft>
                <a:spcPts val="5"/>
              </a:spcAft>
            </a:pPr>
            <a:r>
              <a:rPr lang="es-CO" sz="6000" b="1" dirty="0">
                <a:latin typeface="Karla" pitchFamily="2" charset="0"/>
                <a:ea typeface="Karla" pitchFamily="2" charset="0"/>
              </a:rPr>
              <a:t>Crédito empresarial para pequeñas empresas en Colombia</a:t>
            </a:r>
          </a:p>
        </p:txBody>
      </p:sp>
      <p:pic>
        <p:nvPicPr>
          <p:cNvPr id="2" name="Imagen 1">
            <a:extLst>
              <a:ext uri="{FF2B5EF4-FFF2-40B4-BE49-F238E27FC236}">
                <a16:creationId xmlns:a16="http://schemas.microsoft.com/office/drawing/2014/main" id="{9E64C4F2-E061-604E-AD34-D4E85F6F1B01}"/>
              </a:ext>
            </a:extLst>
          </p:cNvPr>
          <p:cNvPicPr>
            <a:picLocks noChangeAspect="1"/>
          </p:cNvPicPr>
          <p:nvPr/>
        </p:nvPicPr>
        <p:blipFill>
          <a:blip r:embed="rId3"/>
          <a:stretch>
            <a:fillRect/>
          </a:stretch>
        </p:blipFill>
        <p:spPr>
          <a:xfrm>
            <a:off x="-92869" y="-611946"/>
            <a:ext cx="12377738" cy="3145511"/>
          </a:xfrm>
          <a:prstGeom prst="rect">
            <a:avLst/>
          </a:prstGeom>
        </p:spPr>
      </p:pic>
    </p:spTree>
    <p:extLst>
      <p:ext uri="{BB962C8B-B14F-4D97-AF65-F5344CB8AC3E}">
        <p14:creationId xmlns:p14="http://schemas.microsoft.com/office/powerpoint/2010/main" val="2234778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792F0157-7F79-A142-B6DB-9604592C7FDA}"/>
              </a:ext>
            </a:extLst>
          </p:cNvPr>
          <p:cNvPicPr>
            <a:picLocks noChangeAspect="1"/>
          </p:cNvPicPr>
          <p:nvPr/>
        </p:nvPicPr>
        <p:blipFill>
          <a:blip r:embed="rId2"/>
          <a:stretch>
            <a:fillRect/>
          </a:stretch>
        </p:blipFill>
        <p:spPr>
          <a:xfrm>
            <a:off x="-239661" y="-810274"/>
            <a:ext cx="6988805" cy="3998672"/>
          </a:xfrm>
          <a:prstGeom prst="rect">
            <a:avLst/>
          </a:prstGeom>
        </p:spPr>
      </p:pic>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3"/>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DDC82DBA-D01C-834F-A269-7C99253B4314}"/>
              </a:ext>
            </a:extLst>
          </p:cNvPr>
          <p:cNvSpPr txBox="1"/>
          <p:nvPr/>
        </p:nvSpPr>
        <p:spPr>
          <a:xfrm>
            <a:off x="1424940" y="2726174"/>
            <a:ext cx="4883393" cy="923330"/>
          </a:xfrm>
          <a:prstGeom prst="rect">
            <a:avLst/>
          </a:prstGeom>
          <a:noFill/>
        </p:spPr>
        <p:txBody>
          <a:bodyPr wrap="square" rtlCol="0">
            <a:spAutoFit/>
          </a:bodyPr>
          <a:lstStyle/>
          <a:p>
            <a:r>
              <a:rPr lang="es-CO" dirty="0" err="1">
                <a:solidFill>
                  <a:schemeClr val="bg1"/>
                </a:solidFill>
                <a:latin typeface="Karla" pitchFamily="2" charset="0"/>
                <a:ea typeface="Karla" pitchFamily="2" charset="0"/>
              </a:rPr>
              <a:t>Sempli</a:t>
            </a:r>
            <a:r>
              <a:rPr lang="es-CO" dirty="0">
                <a:solidFill>
                  <a:schemeClr val="bg1"/>
                </a:solidFill>
                <a:latin typeface="Karla" pitchFamily="2" charset="0"/>
                <a:ea typeface="Karla" pitchFamily="2" charset="0"/>
              </a:rPr>
              <a:t> ofrece la </a:t>
            </a:r>
            <a:r>
              <a:rPr lang="es-CO" b="1" dirty="0">
                <a:solidFill>
                  <a:schemeClr val="bg1"/>
                </a:solidFill>
                <a:latin typeface="Karla" pitchFamily="2" charset="0"/>
                <a:ea typeface="Karla" pitchFamily="2" charset="0"/>
              </a:rPr>
              <a:t>primera</a:t>
            </a:r>
            <a:r>
              <a:rPr lang="es-CO" dirty="0">
                <a:solidFill>
                  <a:schemeClr val="bg1"/>
                </a:solidFill>
                <a:latin typeface="Karla" pitchFamily="2" charset="0"/>
                <a:ea typeface="Karla" pitchFamily="2" charset="0"/>
              </a:rPr>
              <a:t> </a:t>
            </a:r>
            <a:r>
              <a:rPr lang="es-CO" b="1" dirty="0">
                <a:solidFill>
                  <a:schemeClr val="bg1"/>
                </a:solidFill>
                <a:latin typeface="Karla" pitchFamily="2" charset="0"/>
                <a:ea typeface="Karla" pitchFamily="2" charset="0"/>
              </a:rPr>
              <a:t>oportunidad</a:t>
            </a:r>
            <a:r>
              <a:rPr lang="es-CO" dirty="0">
                <a:solidFill>
                  <a:schemeClr val="bg1"/>
                </a:solidFill>
                <a:latin typeface="Karla" pitchFamily="2" charset="0"/>
                <a:ea typeface="Karla" pitchFamily="2" charset="0"/>
              </a:rPr>
              <a:t> de crédito a pequeñas empresas con </a:t>
            </a:r>
            <a:r>
              <a:rPr lang="es-CO" b="1" dirty="0">
                <a:solidFill>
                  <a:schemeClr val="bg1"/>
                </a:solidFill>
                <a:latin typeface="Karla" pitchFamily="2" charset="0"/>
                <a:ea typeface="Karla" pitchFamily="2" charset="0"/>
              </a:rPr>
              <a:t>poco historial crediticio</a:t>
            </a:r>
          </a:p>
        </p:txBody>
      </p:sp>
      <p:sp>
        <p:nvSpPr>
          <p:cNvPr id="16" name="Rectángulo 15">
            <a:extLst>
              <a:ext uri="{FF2B5EF4-FFF2-40B4-BE49-F238E27FC236}">
                <a16:creationId xmlns:a16="http://schemas.microsoft.com/office/drawing/2014/main" id="{AE9CBE82-1245-114A-9EA3-2871D5CF3370}"/>
              </a:ext>
            </a:extLst>
          </p:cNvPr>
          <p:cNvSpPr/>
          <p:nvPr/>
        </p:nvSpPr>
        <p:spPr>
          <a:xfrm>
            <a:off x="0" y="313487"/>
            <a:ext cx="5455578"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5000" b="1" dirty="0">
                <a:solidFill>
                  <a:schemeClr val="bg2"/>
                </a:solidFill>
                <a:latin typeface="Karla" pitchFamily="2" charset="0"/>
                <a:ea typeface="Karla" pitchFamily="2" charset="0"/>
              </a:rPr>
              <a:t>Entendimiento del problema</a:t>
            </a:r>
          </a:p>
        </p:txBody>
      </p:sp>
      <p:sp>
        <p:nvSpPr>
          <p:cNvPr id="17" name="Elipse 16">
            <a:extLst>
              <a:ext uri="{FF2B5EF4-FFF2-40B4-BE49-F238E27FC236}">
                <a16:creationId xmlns:a16="http://schemas.microsoft.com/office/drawing/2014/main" id="{AD0D7F15-FB56-DE45-BFFB-D4408A2D5581}"/>
              </a:ext>
            </a:extLst>
          </p:cNvPr>
          <p:cNvSpPr/>
          <p:nvPr/>
        </p:nvSpPr>
        <p:spPr>
          <a:xfrm>
            <a:off x="960120" y="275844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D19660D4-1080-9D49-A3C5-A4A574E498D8}"/>
              </a:ext>
            </a:extLst>
          </p:cNvPr>
          <p:cNvSpPr txBox="1"/>
          <p:nvPr/>
        </p:nvSpPr>
        <p:spPr>
          <a:xfrm>
            <a:off x="1424940" y="3608308"/>
            <a:ext cx="5090160" cy="923330"/>
          </a:xfrm>
          <a:prstGeom prst="rect">
            <a:avLst/>
          </a:prstGeom>
          <a:noFill/>
        </p:spPr>
        <p:txBody>
          <a:bodyPr wrap="square" rtlCol="0">
            <a:spAutoFit/>
          </a:bodyPr>
          <a:lstStyle/>
          <a:p>
            <a:r>
              <a:rPr lang="es-CO" dirty="0">
                <a:solidFill>
                  <a:schemeClr val="bg1"/>
                </a:solidFill>
                <a:latin typeface="Karla" pitchFamily="2" charset="0"/>
                <a:ea typeface="Karla" pitchFamily="2" charset="0"/>
              </a:rPr>
              <a:t>Las empresas que no pagan el crédito de vuelta </a:t>
            </a:r>
            <a:r>
              <a:rPr lang="es-CO" b="1" dirty="0">
                <a:solidFill>
                  <a:schemeClr val="bg1"/>
                </a:solidFill>
                <a:latin typeface="Karla" pitchFamily="2" charset="0"/>
                <a:ea typeface="Karla" pitchFamily="2" charset="0"/>
              </a:rPr>
              <a:t>impactan negativamente </a:t>
            </a:r>
            <a:r>
              <a:rPr lang="es-CO" dirty="0">
                <a:solidFill>
                  <a:schemeClr val="bg1"/>
                </a:solidFill>
                <a:latin typeface="Karla" pitchFamily="2" charset="0"/>
                <a:ea typeface="Karla" pitchFamily="2" charset="0"/>
              </a:rPr>
              <a:t>las finanzas de </a:t>
            </a:r>
            <a:r>
              <a:rPr lang="es-CO" dirty="0" err="1">
                <a:solidFill>
                  <a:schemeClr val="bg1"/>
                </a:solidFill>
                <a:latin typeface="Karla" pitchFamily="2" charset="0"/>
                <a:ea typeface="Karla" pitchFamily="2" charset="0"/>
              </a:rPr>
              <a:t>Sempli</a:t>
            </a:r>
            <a:endParaRPr lang="es-CO" dirty="0">
              <a:solidFill>
                <a:schemeClr val="bg1"/>
              </a:solidFill>
              <a:latin typeface="Karla" pitchFamily="2" charset="0"/>
              <a:ea typeface="Karla" pitchFamily="2" charset="0"/>
            </a:endParaRPr>
          </a:p>
        </p:txBody>
      </p:sp>
      <p:sp>
        <p:nvSpPr>
          <p:cNvPr id="19" name="Elipse 18">
            <a:extLst>
              <a:ext uri="{FF2B5EF4-FFF2-40B4-BE49-F238E27FC236}">
                <a16:creationId xmlns:a16="http://schemas.microsoft.com/office/drawing/2014/main" id="{6AB6B904-8F86-7B40-8083-4C10EA68E10C}"/>
              </a:ext>
            </a:extLst>
          </p:cNvPr>
          <p:cNvSpPr/>
          <p:nvPr/>
        </p:nvSpPr>
        <p:spPr>
          <a:xfrm>
            <a:off x="960120" y="3640574"/>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CEC3DA10-3ED2-FF4E-969A-A9733CA24C76}"/>
              </a:ext>
            </a:extLst>
          </p:cNvPr>
          <p:cNvSpPr txBox="1"/>
          <p:nvPr/>
        </p:nvSpPr>
        <p:spPr>
          <a:xfrm>
            <a:off x="1424940" y="4490442"/>
            <a:ext cx="5090160" cy="923330"/>
          </a:xfrm>
          <a:prstGeom prst="rect">
            <a:avLst/>
          </a:prstGeom>
          <a:noFill/>
        </p:spPr>
        <p:txBody>
          <a:bodyPr wrap="square" rtlCol="0">
            <a:spAutoFit/>
          </a:bodyPr>
          <a:lstStyle/>
          <a:p>
            <a:r>
              <a:rPr lang="es-CO" dirty="0" err="1">
                <a:solidFill>
                  <a:schemeClr val="bg1"/>
                </a:solidFill>
                <a:latin typeface="Karla" pitchFamily="2" charset="0"/>
                <a:ea typeface="Karla" pitchFamily="2" charset="0"/>
              </a:rPr>
              <a:t>Sempli</a:t>
            </a:r>
            <a:r>
              <a:rPr lang="es-CO" dirty="0">
                <a:solidFill>
                  <a:schemeClr val="bg1"/>
                </a:solidFill>
                <a:latin typeface="Karla" pitchFamily="2" charset="0"/>
                <a:ea typeface="Karla" pitchFamily="2" charset="0"/>
              </a:rPr>
              <a:t> tiene información sobre el </a:t>
            </a:r>
            <a:r>
              <a:rPr lang="es-CO" b="1" dirty="0">
                <a:solidFill>
                  <a:schemeClr val="bg1"/>
                </a:solidFill>
                <a:latin typeface="Karla" pitchFamily="2" charset="0"/>
                <a:ea typeface="Karla" pitchFamily="2" charset="0"/>
              </a:rPr>
              <a:t>comportamiento de pago </a:t>
            </a:r>
            <a:r>
              <a:rPr lang="es-CO" dirty="0">
                <a:solidFill>
                  <a:schemeClr val="bg1"/>
                </a:solidFill>
                <a:latin typeface="Karla" pitchFamily="2" charset="0"/>
                <a:ea typeface="Karla" pitchFamily="2" charset="0"/>
              </a:rPr>
              <a:t>de sus clientes de sus 5 años de operación</a:t>
            </a:r>
          </a:p>
        </p:txBody>
      </p:sp>
      <p:sp>
        <p:nvSpPr>
          <p:cNvPr id="25" name="Elipse 24">
            <a:extLst>
              <a:ext uri="{FF2B5EF4-FFF2-40B4-BE49-F238E27FC236}">
                <a16:creationId xmlns:a16="http://schemas.microsoft.com/office/drawing/2014/main" id="{A37863C7-E808-5746-821F-A28109AE1E5D}"/>
              </a:ext>
            </a:extLst>
          </p:cNvPr>
          <p:cNvSpPr/>
          <p:nvPr/>
        </p:nvSpPr>
        <p:spPr>
          <a:xfrm>
            <a:off x="960120" y="4522708"/>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29" name="Imagen 28">
            <a:extLst>
              <a:ext uri="{FF2B5EF4-FFF2-40B4-BE49-F238E27FC236}">
                <a16:creationId xmlns:a16="http://schemas.microsoft.com/office/drawing/2014/main" id="{EC3ED027-69C9-F74D-B2D0-83CF3D02D871}"/>
              </a:ext>
            </a:extLst>
          </p:cNvPr>
          <p:cNvPicPr>
            <a:picLocks noChangeAspect="1"/>
          </p:cNvPicPr>
          <p:nvPr/>
        </p:nvPicPr>
        <p:blipFill rotWithShape="1">
          <a:blip r:embed="rId4"/>
          <a:srcRect l="18810"/>
          <a:stretch/>
        </p:blipFill>
        <p:spPr>
          <a:xfrm>
            <a:off x="6525983" y="1934034"/>
            <a:ext cx="4453612" cy="3656922"/>
          </a:xfrm>
          <a:prstGeom prst="rect">
            <a:avLst/>
          </a:prstGeom>
        </p:spPr>
      </p:pic>
    </p:spTree>
    <p:extLst>
      <p:ext uri="{BB962C8B-B14F-4D97-AF65-F5344CB8AC3E}">
        <p14:creationId xmlns:p14="http://schemas.microsoft.com/office/powerpoint/2010/main" val="1935740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E9E2E80-544E-3149-B893-3A888BDE3025}"/>
              </a:ext>
            </a:extLst>
          </p:cNvPr>
          <p:cNvPicPr>
            <a:picLocks noChangeAspect="1"/>
          </p:cNvPicPr>
          <p:nvPr/>
        </p:nvPicPr>
        <p:blipFill>
          <a:blip r:embed="rId2"/>
          <a:stretch>
            <a:fillRect/>
          </a:stretch>
        </p:blipFill>
        <p:spPr>
          <a:xfrm>
            <a:off x="-249917" y="-861114"/>
            <a:ext cx="7028089" cy="4110806"/>
          </a:xfrm>
          <a:prstGeom prst="rect">
            <a:avLst/>
          </a:prstGeom>
        </p:spPr>
      </p:pic>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3"/>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DDC82DBA-D01C-834F-A269-7C99253B4314}"/>
              </a:ext>
            </a:extLst>
          </p:cNvPr>
          <p:cNvSpPr txBox="1"/>
          <p:nvPr/>
        </p:nvSpPr>
        <p:spPr>
          <a:xfrm>
            <a:off x="1424940" y="2726174"/>
            <a:ext cx="5090160" cy="646331"/>
          </a:xfrm>
          <a:prstGeom prst="rect">
            <a:avLst/>
          </a:prstGeom>
          <a:noFill/>
        </p:spPr>
        <p:txBody>
          <a:bodyPr wrap="square" rtlCol="0">
            <a:spAutoFit/>
          </a:bodyPr>
          <a:lstStyle/>
          <a:p>
            <a:r>
              <a:rPr lang="es-CO" dirty="0">
                <a:solidFill>
                  <a:schemeClr val="bg1"/>
                </a:solidFill>
                <a:latin typeface="Karla" pitchFamily="2" charset="0"/>
                <a:ea typeface="Karla" pitchFamily="2" charset="0"/>
              </a:rPr>
              <a:t>Identificar a los clientes que </a:t>
            </a:r>
            <a:r>
              <a:rPr lang="es-CO" b="1" dirty="0">
                <a:solidFill>
                  <a:schemeClr val="bg1"/>
                </a:solidFill>
                <a:latin typeface="Karla" pitchFamily="2" charset="0"/>
                <a:ea typeface="Karla" pitchFamily="2" charset="0"/>
              </a:rPr>
              <a:t>no pagarán </a:t>
            </a:r>
            <a:r>
              <a:rPr lang="es-CO" dirty="0">
                <a:solidFill>
                  <a:schemeClr val="bg1"/>
                </a:solidFill>
                <a:latin typeface="Karla" pitchFamily="2" charset="0"/>
                <a:ea typeface="Karla" pitchFamily="2" charset="0"/>
              </a:rPr>
              <a:t>un crédito</a:t>
            </a:r>
          </a:p>
        </p:txBody>
      </p:sp>
      <p:sp>
        <p:nvSpPr>
          <p:cNvPr id="16" name="Rectángulo 15">
            <a:extLst>
              <a:ext uri="{FF2B5EF4-FFF2-40B4-BE49-F238E27FC236}">
                <a16:creationId xmlns:a16="http://schemas.microsoft.com/office/drawing/2014/main" id="{AE9CBE82-1245-114A-9EA3-2871D5CF3370}"/>
              </a:ext>
            </a:extLst>
          </p:cNvPr>
          <p:cNvSpPr/>
          <p:nvPr/>
        </p:nvSpPr>
        <p:spPr>
          <a:xfrm>
            <a:off x="0" y="313487"/>
            <a:ext cx="4831080"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5000" b="1" dirty="0">
                <a:solidFill>
                  <a:schemeClr val="bg2"/>
                </a:solidFill>
                <a:latin typeface="Karla" pitchFamily="2" charset="0"/>
                <a:ea typeface="Karla" pitchFamily="2" charset="0"/>
              </a:rPr>
              <a:t>Oportunidad de negocio</a:t>
            </a:r>
          </a:p>
        </p:txBody>
      </p:sp>
      <p:sp>
        <p:nvSpPr>
          <p:cNvPr id="17" name="Elipse 16">
            <a:extLst>
              <a:ext uri="{FF2B5EF4-FFF2-40B4-BE49-F238E27FC236}">
                <a16:creationId xmlns:a16="http://schemas.microsoft.com/office/drawing/2014/main" id="{AD0D7F15-FB56-DE45-BFFB-D4408A2D5581}"/>
              </a:ext>
            </a:extLst>
          </p:cNvPr>
          <p:cNvSpPr/>
          <p:nvPr/>
        </p:nvSpPr>
        <p:spPr>
          <a:xfrm>
            <a:off x="960120" y="275844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D19660D4-1080-9D49-A3C5-A4A574E498D8}"/>
              </a:ext>
            </a:extLst>
          </p:cNvPr>
          <p:cNvSpPr txBox="1"/>
          <p:nvPr/>
        </p:nvSpPr>
        <p:spPr>
          <a:xfrm>
            <a:off x="1424940" y="3608308"/>
            <a:ext cx="5090160" cy="646331"/>
          </a:xfrm>
          <a:prstGeom prst="rect">
            <a:avLst/>
          </a:prstGeom>
          <a:noFill/>
        </p:spPr>
        <p:txBody>
          <a:bodyPr wrap="square" rtlCol="0">
            <a:spAutoFit/>
          </a:bodyPr>
          <a:lstStyle/>
          <a:p>
            <a:r>
              <a:rPr lang="es-CO" dirty="0">
                <a:solidFill>
                  <a:schemeClr val="bg1"/>
                </a:solidFill>
                <a:latin typeface="Karla" pitchFamily="2" charset="0"/>
                <a:ea typeface="Karla" pitchFamily="2" charset="0"/>
              </a:rPr>
              <a:t>Optimizar el análisis crediticio </a:t>
            </a:r>
            <a:r>
              <a:rPr lang="es-CO" b="1" dirty="0">
                <a:solidFill>
                  <a:schemeClr val="bg1"/>
                </a:solidFill>
                <a:latin typeface="Karla" pitchFamily="2" charset="0"/>
                <a:ea typeface="Karla" pitchFamily="2" charset="0"/>
              </a:rPr>
              <a:t>maximizando la utilidad </a:t>
            </a:r>
          </a:p>
        </p:txBody>
      </p:sp>
      <p:sp>
        <p:nvSpPr>
          <p:cNvPr id="19" name="Elipse 18">
            <a:extLst>
              <a:ext uri="{FF2B5EF4-FFF2-40B4-BE49-F238E27FC236}">
                <a16:creationId xmlns:a16="http://schemas.microsoft.com/office/drawing/2014/main" id="{6AB6B904-8F86-7B40-8083-4C10EA68E10C}"/>
              </a:ext>
            </a:extLst>
          </p:cNvPr>
          <p:cNvSpPr/>
          <p:nvPr/>
        </p:nvSpPr>
        <p:spPr>
          <a:xfrm>
            <a:off x="960120" y="3640574"/>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CEC3DA10-3ED2-FF4E-969A-A9733CA24C76}"/>
              </a:ext>
            </a:extLst>
          </p:cNvPr>
          <p:cNvSpPr txBox="1"/>
          <p:nvPr/>
        </p:nvSpPr>
        <p:spPr>
          <a:xfrm>
            <a:off x="1424940" y="4490442"/>
            <a:ext cx="5090160" cy="923330"/>
          </a:xfrm>
          <a:prstGeom prst="rect">
            <a:avLst/>
          </a:prstGeom>
          <a:noFill/>
        </p:spPr>
        <p:txBody>
          <a:bodyPr wrap="square" rtlCol="0">
            <a:spAutoFit/>
          </a:bodyPr>
          <a:lstStyle/>
          <a:p>
            <a:r>
              <a:rPr lang="es-CO" dirty="0">
                <a:solidFill>
                  <a:schemeClr val="bg1"/>
                </a:solidFill>
                <a:latin typeface="Karla" pitchFamily="2" charset="0"/>
                <a:ea typeface="Karla" pitchFamily="2" charset="0"/>
              </a:rPr>
              <a:t>La métrica que se usará para validar el éxito de este ejercicio será el </a:t>
            </a:r>
            <a:r>
              <a:rPr lang="es-CO" b="1" dirty="0">
                <a:solidFill>
                  <a:schemeClr val="bg1"/>
                </a:solidFill>
                <a:latin typeface="Karla" pitchFamily="2" charset="0"/>
                <a:ea typeface="Karla" pitchFamily="2" charset="0"/>
              </a:rPr>
              <a:t>índice de cartera vencida </a:t>
            </a:r>
            <a:r>
              <a:rPr lang="es-CO" dirty="0">
                <a:solidFill>
                  <a:schemeClr val="bg1"/>
                </a:solidFill>
                <a:latin typeface="Karla" pitchFamily="2" charset="0"/>
                <a:ea typeface="Karla" pitchFamily="2" charset="0"/>
              </a:rPr>
              <a:t>(ICV)</a:t>
            </a:r>
          </a:p>
        </p:txBody>
      </p:sp>
      <p:sp>
        <p:nvSpPr>
          <p:cNvPr id="25" name="Elipse 24">
            <a:extLst>
              <a:ext uri="{FF2B5EF4-FFF2-40B4-BE49-F238E27FC236}">
                <a16:creationId xmlns:a16="http://schemas.microsoft.com/office/drawing/2014/main" id="{A37863C7-E808-5746-821F-A28109AE1E5D}"/>
              </a:ext>
            </a:extLst>
          </p:cNvPr>
          <p:cNvSpPr/>
          <p:nvPr/>
        </p:nvSpPr>
        <p:spPr>
          <a:xfrm>
            <a:off x="960120" y="4522708"/>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29" name="Imagen 28">
            <a:extLst>
              <a:ext uri="{FF2B5EF4-FFF2-40B4-BE49-F238E27FC236}">
                <a16:creationId xmlns:a16="http://schemas.microsoft.com/office/drawing/2014/main" id="{EC3ED027-69C9-F74D-B2D0-83CF3D02D871}"/>
              </a:ext>
            </a:extLst>
          </p:cNvPr>
          <p:cNvPicPr>
            <a:picLocks noChangeAspect="1"/>
          </p:cNvPicPr>
          <p:nvPr/>
        </p:nvPicPr>
        <p:blipFill rotWithShape="1">
          <a:blip r:embed="rId4"/>
          <a:srcRect l="18810"/>
          <a:stretch/>
        </p:blipFill>
        <p:spPr>
          <a:xfrm>
            <a:off x="6505433" y="1934034"/>
            <a:ext cx="4453612" cy="3656922"/>
          </a:xfrm>
          <a:prstGeom prst="rect">
            <a:avLst/>
          </a:prstGeom>
        </p:spPr>
      </p:pic>
    </p:spTree>
    <p:extLst>
      <p:ext uri="{BB962C8B-B14F-4D97-AF65-F5344CB8AC3E}">
        <p14:creationId xmlns:p14="http://schemas.microsoft.com/office/powerpoint/2010/main" val="3236631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2"/>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DDC82DBA-D01C-834F-A269-7C99253B4314}"/>
              </a:ext>
            </a:extLst>
          </p:cNvPr>
          <p:cNvSpPr txBox="1"/>
          <p:nvPr/>
        </p:nvSpPr>
        <p:spPr>
          <a:xfrm>
            <a:off x="1424940" y="2405334"/>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Reunión con el </a:t>
            </a:r>
            <a:r>
              <a:rPr lang="es-CO" b="1" dirty="0">
                <a:solidFill>
                  <a:schemeClr val="bg1"/>
                </a:solidFill>
                <a:latin typeface="Karla" pitchFamily="2" charset="0"/>
                <a:ea typeface="Karla" pitchFamily="2" charset="0"/>
              </a:rPr>
              <a:t>Director de Riesgo</a:t>
            </a:r>
          </a:p>
        </p:txBody>
      </p:sp>
      <p:sp>
        <p:nvSpPr>
          <p:cNvPr id="17" name="Elipse 16">
            <a:extLst>
              <a:ext uri="{FF2B5EF4-FFF2-40B4-BE49-F238E27FC236}">
                <a16:creationId xmlns:a16="http://schemas.microsoft.com/office/drawing/2014/main" id="{AD0D7F15-FB56-DE45-BFFB-D4408A2D5581}"/>
              </a:ext>
            </a:extLst>
          </p:cNvPr>
          <p:cNvSpPr/>
          <p:nvPr/>
        </p:nvSpPr>
        <p:spPr>
          <a:xfrm>
            <a:off x="960120" y="2437600"/>
            <a:ext cx="304800" cy="304800"/>
          </a:xfrm>
          <a:prstGeom prst="ellipse">
            <a:avLst/>
          </a:prstGeom>
          <a:solidFill>
            <a:srgbClr val="2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D19660D4-1080-9D49-A3C5-A4A574E498D8}"/>
              </a:ext>
            </a:extLst>
          </p:cNvPr>
          <p:cNvSpPr txBox="1"/>
          <p:nvPr/>
        </p:nvSpPr>
        <p:spPr>
          <a:xfrm>
            <a:off x="1424940" y="3287468"/>
            <a:ext cx="5090160" cy="646331"/>
          </a:xfrm>
          <a:prstGeom prst="rect">
            <a:avLst/>
          </a:prstGeom>
          <a:noFill/>
        </p:spPr>
        <p:txBody>
          <a:bodyPr wrap="square" rtlCol="0">
            <a:spAutoFit/>
          </a:bodyPr>
          <a:lstStyle/>
          <a:p>
            <a:r>
              <a:rPr lang="es-CO" dirty="0">
                <a:solidFill>
                  <a:schemeClr val="bg1"/>
                </a:solidFill>
                <a:latin typeface="Karla" pitchFamily="2" charset="0"/>
                <a:ea typeface="Karla" pitchFamily="2" charset="0"/>
              </a:rPr>
              <a:t>Limpieza del data set, pasamos de 142 variables a </a:t>
            </a:r>
            <a:r>
              <a:rPr lang="es-CO" b="1" dirty="0">
                <a:solidFill>
                  <a:schemeClr val="bg1"/>
                </a:solidFill>
                <a:latin typeface="Karla" pitchFamily="2" charset="0"/>
                <a:ea typeface="Karla" pitchFamily="2" charset="0"/>
              </a:rPr>
              <a:t>27 variables</a:t>
            </a:r>
          </a:p>
        </p:txBody>
      </p:sp>
      <p:sp>
        <p:nvSpPr>
          <p:cNvPr id="19" name="Elipse 18">
            <a:extLst>
              <a:ext uri="{FF2B5EF4-FFF2-40B4-BE49-F238E27FC236}">
                <a16:creationId xmlns:a16="http://schemas.microsoft.com/office/drawing/2014/main" id="{6AB6B904-8F86-7B40-8083-4C10EA68E10C}"/>
              </a:ext>
            </a:extLst>
          </p:cNvPr>
          <p:cNvSpPr/>
          <p:nvPr/>
        </p:nvSpPr>
        <p:spPr>
          <a:xfrm>
            <a:off x="960120" y="3319734"/>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CEC3DA10-3ED2-FF4E-969A-A9733CA24C76}"/>
              </a:ext>
            </a:extLst>
          </p:cNvPr>
          <p:cNvSpPr txBox="1"/>
          <p:nvPr/>
        </p:nvSpPr>
        <p:spPr>
          <a:xfrm>
            <a:off x="1424940" y="4169602"/>
            <a:ext cx="5090160" cy="369332"/>
          </a:xfrm>
          <a:prstGeom prst="rect">
            <a:avLst/>
          </a:prstGeom>
          <a:noFill/>
        </p:spPr>
        <p:txBody>
          <a:bodyPr wrap="square" rtlCol="0">
            <a:spAutoFit/>
          </a:bodyPr>
          <a:lstStyle/>
          <a:p>
            <a:r>
              <a:rPr lang="es-CO" dirty="0">
                <a:solidFill>
                  <a:schemeClr val="bg1"/>
                </a:solidFill>
                <a:latin typeface="Karla" pitchFamily="2" charset="0"/>
                <a:ea typeface="Karla" pitchFamily="2" charset="0"/>
              </a:rPr>
              <a:t>Descartamos los créditos </a:t>
            </a:r>
            <a:r>
              <a:rPr lang="es-CO" b="1" dirty="0">
                <a:solidFill>
                  <a:schemeClr val="bg1"/>
                </a:solidFill>
                <a:latin typeface="Karla" pitchFamily="2" charset="0"/>
                <a:ea typeface="Karla" pitchFamily="2" charset="0"/>
              </a:rPr>
              <a:t>COVID</a:t>
            </a:r>
          </a:p>
        </p:txBody>
      </p:sp>
      <p:sp>
        <p:nvSpPr>
          <p:cNvPr id="25" name="Elipse 24">
            <a:extLst>
              <a:ext uri="{FF2B5EF4-FFF2-40B4-BE49-F238E27FC236}">
                <a16:creationId xmlns:a16="http://schemas.microsoft.com/office/drawing/2014/main" id="{A37863C7-E808-5746-821F-A28109AE1E5D}"/>
              </a:ext>
            </a:extLst>
          </p:cNvPr>
          <p:cNvSpPr/>
          <p:nvPr/>
        </p:nvSpPr>
        <p:spPr>
          <a:xfrm>
            <a:off x="960120" y="4201868"/>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Rectángulo 14">
            <a:extLst>
              <a:ext uri="{FF2B5EF4-FFF2-40B4-BE49-F238E27FC236}">
                <a16:creationId xmlns:a16="http://schemas.microsoft.com/office/drawing/2014/main" id="{3F037C08-47C6-3848-9BEB-3D1441B3CD3F}"/>
              </a:ext>
            </a:extLst>
          </p:cNvPr>
          <p:cNvSpPr/>
          <p:nvPr/>
        </p:nvSpPr>
        <p:spPr>
          <a:xfrm>
            <a:off x="-1" y="313487"/>
            <a:ext cx="7500135"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5000" b="1" dirty="0">
                <a:solidFill>
                  <a:srgbClr val="4632FF"/>
                </a:solidFill>
                <a:latin typeface="Karla" pitchFamily="2" charset="0"/>
                <a:ea typeface="Karla" pitchFamily="2" charset="0"/>
              </a:rPr>
              <a:t> Preparación de datos</a:t>
            </a:r>
          </a:p>
        </p:txBody>
      </p:sp>
      <p:sp>
        <p:nvSpPr>
          <p:cNvPr id="3" name="CuadroTexto 23">
            <a:extLst>
              <a:ext uri="{FF2B5EF4-FFF2-40B4-BE49-F238E27FC236}">
                <a16:creationId xmlns:a16="http://schemas.microsoft.com/office/drawing/2014/main" id="{864C19B9-3C33-22F0-1967-0431A0100E90}"/>
              </a:ext>
            </a:extLst>
          </p:cNvPr>
          <p:cNvSpPr txBox="1"/>
          <p:nvPr/>
        </p:nvSpPr>
        <p:spPr>
          <a:xfrm>
            <a:off x="1423230" y="4856256"/>
            <a:ext cx="5090160" cy="646331"/>
          </a:xfrm>
          <a:prstGeom prst="rect">
            <a:avLst/>
          </a:prstGeom>
          <a:noFill/>
        </p:spPr>
        <p:txBody>
          <a:bodyPr wrap="square" rtlCol="0">
            <a:spAutoFit/>
          </a:bodyPr>
          <a:lstStyle/>
          <a:p>
            <a:r>
              <a:rPr lang="es-CO" dirty="0">
                <a:solidFill>
                  <a:schemeClr val="bg1"/>
                </a:solidFill>
                <a:latin typeface="Karla" pitchFamily="2" charset="0"/>
                <a:ea typeface="Karla" pitchFamily="2" charset="0"/>
              </a:rPr>
              <a:t>Imputamos valores para evitar disminuir el data set</a:t>
            </a:r>
            <a:endParaRPr lang="es-CO" b="1" dirty="0">
              <a:solidFill>
                <a:schemeClr val="bg1"/>
              </a:solidFill>
              <a:latin typeface="Karla" pitchFamily="2" charset="0"/>
              <a:ea typeface="Karla" pitchFamily="2" charset="0"/>
            </a:endParaRPr>
          </a:p>
        </p:txBody>
      </p:sp>
      <p:sp>
        <p:nvSpPr>
          <p:cNvPr id="4" name="Elipse 24">
            <a:extLst>
              <a:ext uri="{FF2B5EF4-FFF2-40B4-BE49-F238E27FC236}">
                <a16:creationId xmlns:a16="http://schemas.microsoft.com/office/drawing/2014/main" id="{B2031BB6-8D7D-6197-90CA-4AABFF6D386C}"/>
              </a:ext>
            </a:extLst>
          </p:cNvPr>
          <p:cNvSpPr/>
          <p:nvPr/>
        </p:nvSpPr>
        <p:spPr>
          <a:xfrm>
            <a:off x="958410" y="4888522"/>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65875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2"/>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2B98D924-7E97-1C4D-9704-FDF1F6CF59E8}"/>
              </a:ext>
            </a:extLst>
          </p:cNvPr>
          <p:cNvSpPr/>
          <p:nvPr/>
        </p:nvSpPr>
        <p:spPr>
          <a:xfrm>
            <a:off x="-1" y="313487"/>
            <a:ext cx="9174823"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5000" b="1" dirty="0">
                <a:solidFill>
                  <a:srgbClr val="4632FF"/>
                </a:solidFill>
                <a:latin typeface="Karla" pitchFamily="2" charset="0"/>
                <a:ea typeface="Karla" pitchFamily="2" charset="0"/>
              </a:rPr>
              <a:t> Selección del modelo</a:t>
            </a:r>
          </a:p>
        </p:txBody>
      </p:sp>
      <p:pic>
        <p:nvPicPr>
          <p:cNvPr id="1030" name="Picture 6">
            <a:extLst>
              <a:ext uri="{FF2B5EF4-FFF2-40B4-BE49-F238E27FC236}">
                <a16:creationId xmlns:a16="http://schemas.microsoft.com/office/drawing/2014/main" id="{E814A288-DE26-AD38-BD08-949F6AA5A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933" y="3349982"/>
            <a:ext cx="3921037" cy="86262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3744C551-E0D1-6594-E81A-A6F3B8C00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227" y="4407409"/>
            <a:ext cx="3846743" cy="1494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FCEFDF4-E074-A2B0-91F2-1871D2169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7933" y="2044343"/>
            <a:ext cx="3904527" cy="114329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13">
            <a:extLst>
              <a:ext uri="{FF2B5EF4-FFF2-40B4-BE49-F238E27FC236}">
                <a16:creationId xmlns:a16="http://schemas.microsoft.com/office/drawing/2014/main" id="{25FB0872-6ABF-C485-B186-5FAE79FBA878}"/>
              </a:ext>
            </a:extLst>
          </p:cNvPr>
          <p:cNvSpPr txBox="1"/>
          <p:nvPr/>
        </p:nvSpPr>
        <p:spPr>
          <a:xfrm>
            <a:off x="1424940" y="2764274"/>
            <a:ext cx="5090160" cy="923330"/>
          </a:xfrm>
          <a:prstGeom prst="rect">
            <a:avLst/>
          </a:prstGeom>
        </p:spPr>
        <p:txBody>
          <a:bodyPr wrap="square" rtlCol="0">
            <a:spAutoFit/>
          </a:bodyPr>
          <a:lstStyle/>
          <a:p>
            <a:r>
              <a:rPr lang="es-MX" dirty="0">
                <a:solidFill>
                  <a:schemeClr val="bg1"/>
                </a:solidFill>
                <a:latin typeface="Karla" pitchFamily="2" charset="0"/>
              </a:rPr>
              <a:t>Para class_weight, dado que las clases estaban desbalanceadas (70% - 30%), se utilizó el valor de balanced.</a:t>
            </a:r>
            <a:endParaRPr lang="es-CO" dirty="0">
              <a:solidFill>
                <a:schemeClr val="bg1"/>
              </a:solidFill>
              <a:latin typeface="Karla" pitchFamily="2" charset="0"/>
            </a:endParaRPr>
          </a:p>
        </p:txBody>
      </p:sp>
      <p:sp>
        <p:nvSpPr>
          <p:cNvPr id="4" name="Elipse 16">
            <a:extLst>
              <a:ext uri="{FF2B5EF4-FFF2-40B4-BE49-F238E27FC236}">
                <a16:creationId xmlns:a16="http://schemas.microsoft.com/office/drawing/2014/main" id="{9812E702-6D46-8744-3133-C1A3874419F6}"/>
              </a:ext>
            </a:extLst>
          </p:cNvPr>
          <p:cNvSpPr/>
          <p:nvPr/>
        </p:nvSpPr>
        <p:spPr>
          <a:xfrm>
            <a:off x="960120" y="2796540"/>
            <a:ext cx="304800" cy="304800"/>
          </a:xfrm>
          <a:prstGeom prst="ellipse">
            <a:avLst/>
          </a:prstGeom>
          <a:solidFill>
            <a:srgbClr val="2F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CuadroTexto 17">
            <a:extLst>
              <a:ext uri="{FF2B5EF4-FFF2-40B4-BE49-F238E27FC236}">
                <a16:creationId xmlns:a16="http://schemas.microsoft.com/office/drawing/2014/main" id="{E0F834A3-C796-0A94-977B-0E2693F043C9}"/>
              </a:ext>
            </a:extLst>
          </p:cNvPr>
          <p:cNvSpPr txBox="1"/>
          <p:nvPr/>
        </p:nvSpPr>
        <p:spPr>
          <a:xfrm>
            <a:off x="1424940" y="3646408"/>
            <a:ext cx="5090160" cy="1200329"/>
          </a:xfrm>
          <a:prstGeom prst="rect">
            <a:avLst/>
          </a:prstGeom>
          <a:noFill/>
        </p:spPr>
        <p:txBody>
          <a:bodyPr wrap="square" rtlCol="0">
            <a:spAutoFit/>
          </a:bodyPr>
          <a:lstStyle/>
          <a:p>
            <a:r>
              <a:rPr lang="es-MX" dirty="0">
                <a:solidFill>
                  <a:schemeClr val="bg1"/>
                </a:solidFill>
                <a:latin typeface="Karla" pitchFamily="2" charset="0"/>
              </a:rPr>
              <a:t>Se probaron hasta nivel 4 de polinomialidad, pero en lugar de mejorar el resultado del Recall, disminuyó considerablemente por lo cual se utilizó el grado 1</a:t>
            </a:r>
            <a:endParaRPr lang="es-CO" dirty="0">
              <a:solidFill>
                <a:schemeClr val="bg1"/>
              </a:solidFill>
              <a:latin typeface="Karla" pitchFamily="2" charset="0"/>
            </a:endParaRPr>
          </a:p>
        </p:txBody>
      </p:sp>
      <p:sp>
        <p:nvSpPr>
          <p:cNvPr id="6" name="Elipse 18">
            <a:extLst>
              <a:ext uri="{FF2B5EF4-FFF2-40B4-BE49-F238E27FC236}">
                <a16:creationId xmlns:a16="http://schemas.microsoft.com/office/drawing/2014/main" id="{452086A9-1355-585F-D782-FB5B685F27C3}"/>
              </a:ext>
            </a:extLst>
          </p:cNvPr>
          <p:cNvSpPr/>
          <p:nvPr/>
        </p:nvSpPr>
        <p:spPr>
          <a:xfrm>
            <a:off x="960120" y="3678674"/>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844868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2"/>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2B98D924-7E97-1C4D-9704-FDF1F6CF59E8}"/>
              </a:ext>
            </a:extLst>
          </p:cNvPr>
          <p:cNvSpPr/>
          <p:nvPr/>
        </p:nvSpPr>
        <p:spPr>
          <a:xfrm>
            <a:off x="-1" y="313487"/>
            <a:ext cx="9174823"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5000" b="1" dirty="0">
                <a:solidFill>
                  <a:srgbClr val="4632FF"/>
                </a:solidFill>
                <a:latin typeface="Karla" pitchFamily="2" charset="0"/>
                <a:ea typeface="Karla" pitchFamily="2" charset="0"/>
              </a:rPr>
              <a:t> Selección del modelo</a:t>
            </a:r>
          </a:p>
        </p:txBody>
      </p:sp>
      <p:pic>
        <p:nvPicPr>
          <p:cNvPr id="3074" name="Picture 2">
            <a:extLst>
              <a:ext uri="{FF2B5EF4-FFF2-40B4-BE49-F238E27FC236}">
                <a16:creationId xmlns:a16="http://schemas.microsoft.com/office/drawing/2014/main" id="{74EC72E5-E7A2-AD06-CF68-C332F4B23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621" y="1930461"/>
            <a:ext cx="8839200" cy="19554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9657C4-BC66-9886-1B54-0EB3607972B8}"/>
              </a:ext>
            </a:extLst>
          </p:cNvPr>
          <p:cNvSpPr txBox="1"/>
          <p:nvPr/>
        </p:nvSpPr>
        <p:spPr>
          <a:xfrm>
            <a:off x="2715127" y="4200143"/>
            <a:ext cx="6168188" cy="923330"/>
          </a:xfrm>
          <a:prstGeom prst="rect">
            <a:avLst/>
          </a:prstGeom>
          <a:noFill/>
        </p:spPr>
        <p:txBody>
          <a:bodyPr wrap="square">
            <a:spAutoFit/>
          </a:bodyPr>
          <a:lstStyle/>
          <a:p>
            <a:r>
              <a:rPr lang="es-CO" dirty="0" err="1">
                <a:solidFill>
                  <a:schemeClr val="bg1"/>
                </a:solidFill>
                <a:latin typeface="Karla" pitchFamily="2" charset="0"/>
              </a:rPr>
              <a:t>Recall</a:t>
            </a:r>
            <a:r>
              <a:rPr lang="es-CO" dirty="0">
                <a:solidFill>
                  <a:schemeClr val="bg1"/>
                </a:solidFill>
                <a:latin typeface="Karla" pitchFamily="2" charset="0"/>
              </a:rPr>
              <a:t> igual a 0.756 muestra que que el modelo identifica de manera correcta el 75.56% de los clientes que realmente caen en mora </a:t>
            </a:r>
            <a:endParaRPr lang="en-CO" dirty="0">
              <a:solidFill>
                <a:schemeClr val="bg1"/>
              </a:solidFill>
              <a:latin typeface="Karla" pitchFamily="2" charset="0"/>
            </a:endParaRPr>
          </a:p>
        </p:txBody>
      </p:sp>
    </p:spTree>
    <p:extLst>
      <p:ext uri="{BB962C8B-B14F-4D97-AF65-F5344CB8AC3E}">
        <p14:creationId xmlns:p14="http://schemas.microsoft.com/office/powerpoint/2010/main" val="2607738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19E3C87-8E9E-374D-AB42-E32D6A0413FA}"/>
              </a:ext>
            </a:extLst>
          </p:cNvPr>
          <p:cNvPicPr>
            <a:picLocks noChangeAspect="1"/>
          </p:cNvPicPr>
          <p:nvPr/>
        </p:nvPicPr>
        <p:blipFill>
          <a:blip r:embed="rId2"/>
          <a:stretch>
            <a:fillRect/>
          </a:stretch>
        </p:blipFill>
        <p:spPr>
          <a:xfrm>
            <a:off x="10462280" y="6435820"/>
            <a:ext cx="1409680" cy="355031"/>
          </a:xfrm>
          <a:prstGeom prst="rect">
            <a:avLst/>
          </a:prstGeom>
        </p:spPr>
      </p:pic>
      <p:cxnSp>
        <p:nvCxnSpPr>
          <p:cNvPr id="11" name="Conector recto 10">
            <a:extLst>
              <a:ext uri="{FF2B5EF4-FFF2-40B4-BE49-F238E27FC236}">
                <a16:creationId xmlns:a16="http://schemas.microsoft.com/office/drawing/2014/main" id="{F6C9B973-6EA0-F744-8E60-907A411E85BA}"/>
              </a:ext>
            </a:extLst>
          </p:cNvPr>
          <p:cNvCxnSpPr/>
          <p:nvPr/>
        </p:nvCxnSpPr>
        <p:spPr>
          <a:xfrm flipH="1">
            <a:off x="213360" y="6361043"/>
            <a:ext cx="11658600" cy="0"/>
          </a:xfrm>
          <a:prstGeom prst="line">
            <a:avLst/>
          </a:prstGeom>
          <a:ln>
            <a:solidFill>
              <a:srgbClr val="2FC9E1"/>
            </a:solidFill>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2B98D924-7E97-1C4D-9704-FDF1F6CF59E8}"/>
              </a:ext>
            </a:extLst>
          </p:cNvPr>
          <p:cNvSpPr/>
          <p:nvPr/>
        </p:nvSpPr>
        <p:spPr>
          <a:xfrm>
            <a:off x="-1" y="313487"/>
            <a:ext cx="9174823" cy="1097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5000" b="1" dirty="0">
                <a:solidFill>
                  <a:srgbClr val="4632FF"/>
                </a:solidFill>
                <a:latin typeface="Karla" pitchFamily="2" charset="0"/>
                <a:ea typeface="Karla" pitchFamily="2" charset="0"/>
              </a:rPr>
              <a:t> Importancia de variables</a:t>
            </a:r>
          </a:p>
        </p:txBody>
      </p:sp>
      <p:pic>
        <p:nvPicPr>
          <p:cNvPr id="12" name="Picture 11">
            <a:extLst>
              <a:ext uri="{FF2B5EF4-FFF2-40B4-BE49-F238E27FC236}">
                <a16:creationId xmlns:a16="http://schemas.microsoft.com/office/drawing/2014/main" id="{41669BD4-5BFC-2325-97D1-84D6D45FFFE5}"/>
              </a:ext>
            </a:extLst>
          </p:cNvPr>
          <p:cNvPicPr>
            <a:picLocks noChangeAspect="1"/>
          </p:cNvPicPr>
          <p:nvPr/>
        </p:nvPicPr>
        <p:blipFill rotWithShape="1">
          <a:blip r:embed="rId3"/>
          <a:srcRect b="65586"/>
          <a:stretch/>
        </p:blipFill>
        <p:spPr>
          <a:xfrm>
            <a:off x="1683219" y="1410767"/>
            <a:ext cx="4900863" cy="1653274"/>
          </a:xfrm>
          <a:prstGeom prst="rect">
            <a:avLst/>
          </a:prstGeom>
        </p:spPr>
      </p:pic>
      <p:pic>
        <p:nvPicPr>
          <p:cNvPr id="13" name="Picture 12">
            <a:extLst>
              <a:ext uri="{FF2B5EF4-FFF2-40B4-BE49-F238E27FC236}">
                <a16:creationId xmlns:a16="http://schemas.microsoft.com/office/drawing/2014/main" id="{9BB49126-76A3-E287-A1E7-D696CB27590B}"/>
              </a:ext>
            </a:extLst>
          </p:cNvPr>
          <p:cNvPicPr>
            <a:picLocks noChangeAspect="1"/>
          </p:cNvPicPr>
          <p:nvPr/>
        </p:nvPicPr>
        <p:blipFill rotWithShape="1">
          <a:blip r:embed="rId3"/>
          <a:srcRect t="42404" b="-1"/>
          <a:stretch/>
        </p:blipFill>
        <p:spPr>
          <a:xfrm>
            <a:off x="1683219" y="3159237"/>
            <a:ext cx="4900863" cy="2767027"/>
          </a:xfrm>
          <a:prstGeom prst="rect">
            <a:avLst/>
          </a:prstGeom>
        </p:spPr>
      </p:pic>
      <p:sp>
        <p:nvSpPr>
          <p:cNvPr id="15" name="TextBox 14">
            <a:extLst>
              <a:ext uri="{FF2B5EF4-FFF2-40B4-BE49-F238E27FC236}">
                <a16:creationId xmlns:a16="http://schemas.microsoft.com/office/drawing/2014/main" id="{A04BC274-D545-E3BD-548B-5E8EDBB8A09A}"/>
              </a:ext>
            </a:extLst>
          </p:cNvPr>
          <p:cNvSpPr txBox="1"/>
          <p:nvPr/>
        </p:nvSpPr>
        <p:spPr>
          <a:xfrm>
            <a:off x="6357886" y="2651182"/>
            <a:ext cx="4150895" cy="1754326"/>
          </a:xfrm>
          <a:prstGeom prst="rect">
            <a:avLst/>
          </a:prstGeom>
          <a:noFill/>
        </p:spPr>
        <p:txBody>
          <a:bodyPr wrap="square">
            <a:spAutoFit/>
          </a:bodyPr>
          <a:lstStyle/>
          <a:p>
            <a:pPr algn="l" rtl="0" fontAlgn="base"/>
            <a:r>
              <a:rPr lang="es-CO" dirty="0">
                <a:solidFill>
                  <a:schemeClr val="bg1"/>
                </a:solidFill>
                <a:latin typeface="Karla" pitchFamily="2" charset="0"/>
              </a:rPr>
              <a:t>Las variables qué más discriminan la propensión de quedar en mora son:</a:t>
            </a:r>
          </a:p>
          <a:p>
            <a:pPr algn="l" rtl="0" fontAlgn="base"/>
            <a:r>
              <a:rPr lang="en-US" dirty="0">
                <a:solidFill>
                  <a:schemeClr val="bg1"/>
                </a:solidFill>
                <a:latin typeface="Karla" pitchFamily="2" charset="0"/>
              </a:rPr>
              <a:t>​</a:t>
            </a:r>
          </a:p>
          <a:p>
            <a:pPr algn="l" rtl="0" fontAlgn="base">
              <a:buFont typeface="+mj-lt"/>
              <a:buAutoNum type="arabicPeriod"/>
            </a:pPr>
            <a:r>
              <a:rPr lang="es-CO" dirty="0">
                <a:solidFill>
                  <a:schemeClr val="bg1"/>
                </a:solidFill>
                <a:latin typeface="Karla" pitchFamily="2" charset="0"/>
              </a:rPr>
              <a:t>Plazo con 24%</a:t>
            </a:r>
            <a:r>
              <a:rPr lang="en-US" dirty="0">
                <a:solidFill>
                  <a:schemeClr val="bg1"/>
                </a:solidFill>
                <a:latin typeface="Karla" pitchFamily="2" charset="0"/>
              </a:rPr>
              <a:t>​</a:t>
            </a:r>
          </a:p>
          <a:p>
            <a:pPr algn="l" rtl="0" fontAlgn="base">
              <a:buFont typeface="+mj-lt"/>
              <a:buAutoNum type="arabicPeriod"/>
            </a:pPr>
            <a:r>
              <a:rPr lang="es-CO" dirty="0">
                <a:solidFill>
                  <a:schemeClr val="bg1"/>
                </a:solidFill>
                <a:latin typeface="Karla" pitchFamily="2" charset="0"/>
              </a:rPr>
              <a:t>Actividad económica 14%</a:t>
            </a:r>
            <a:r>
              <a:rPr lang="en-US" dirty="0">
                <a:solidFill>
                  <a:schemeClr val="bg1"/>
                </a:solidFill>
                <a:latin typeface="Karla" pitchFamily="2" charset="0"/>
              </a:rPr>
              <a:t>​</a:t>
            </a:r>
          </a:p>
          <a:p>
            <a:pPr algn="l" rtl="0" fontAlgn="base">
              <a:buFont typeface="+mj-lt"/>
              <a:buAutoNum type="arabicPeriod"/>
            </a:pPr>
            <a:r>
              <a:rPr lang="es-CO" dirty="0">
                <a:solidFill>
                  <a:schemeClr val="bg1"/>
                </a:solidFill>
                <a:latin typeface="Karla" pitchFamily="2" charset="0"/>
              </a:rPr>
              <a:t>Tipo Garantía 11%</a:t>
            </a:r>
            <a:endParaRPr lang="en-US" dirty="0">
              <a:solidFill>
                <a:schemeClr val="bg1"/>
              </a:solidFill>
              <a:latin typeface="Karla" pitchFamily="2" charset="0"/>
            </a:endParaRPr>
          </a:p>
        </p:txBody>
      </p:sp>
    </p:spTree>
    <p:extLst>
      <p:ext uri="{BB962C8B-B14F-4D97-AF65-F5344CB8AC3E}">
        <p14:creationId xmlns:p14="http://schemas.microsoft.com/office/powerpoint/2010/main" val="3881647814"/>
      </p:ext>
    </p:extLst>
  </p:cSld>
  <p:clrMapOvr>
    <a:masterClrMapping/>
  </p:clrMapOvr>
</p:sld>
</file>

<file path=ppt/theme/theme1.xml><?xml version="1.0" encoding="utf-8"?>
<a:theme xmlns:a="http://schemas.openxmlformats.org/drawingml/2006/main" name="Tema de Office">
  <a:themeElements>
    <a:clrScheme name="Vitia ">
      <a:dk1>
        <a:srgbClr val="4532FE"/>
      </a:dk1>
      <a:lt1>
        <a:srgbClr val="656665"/>
      </a:lt1>
      <a:dk2>
        <a:srgbClr val="CBCCCB"/>
      </a:dk2>
      <a:lt2>
        <a:srgbClr val="FFFFFF"/>
      </a:lt2>
      <a:accent1>
        <a:srgbClr val="2FC8E0"/>
      </a:accent1>
      <a:accent2>
        <a:srgbClr val="1313F9"/>
      </a:accent2>
      <a:accent3>
        <a:srgbClr val="45DEB0"/>
      </a:accent3>
      <a:accent4>
        <a:srgbClr val="32AC92"/>
      </a:accent4>
      <a:accent5>
        <a:srgbClr val="62EE58"/>
      </a:accent5>
      <a:accent6>
        <a:srgbClr val="D0F461"/>
      </a:accent6>
      <a:hlink>
        <a:srgbClr val="FFFF00"/>
      </a:hlink>
      <a:folHlink>
        <a:srgbClr val="F96033"/>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1287</TotalTime>
  <Words>1300</Words>
  <Application>Microsoft Macintosh PowerPoint</Application>
  <PresentationFormat>Widescreen</PresentationFormat>
  <Paragraphs>91</Paragraphs>
  <Slides>26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Karla</vt:lpstr>
      <vt:lpstr>Segoe UI</vt:lpstr>
      <vt:lpstr>Trebuchet MS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Ivan Saavedra Villamil</cp:lastModifiedBy>
  <cp:revision>28</cp:revision>
  <dcterms:created xsi:type="dcterms:W3CDTF">2022-09-23T16:04:13Z</dcterms:created>
  <dcterms:modified xsi:type="dcterms:W3CDTF">2022-12-01T22:40:47Z</dcterms:modified>
</cp:coreProperties>
</file>